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Jost"/>
      <p:regular r:id="rId37"/>
      <p:bold r:id="rId38"/>
      <p:italic r:id="rId39"/>
      <p:boldItalic r:id="rId40"/>
    </p:embeddedFont>
    <p:embeddedFont>
      <p:font typeface="Open Sans ExtraBold"/>
      <p:bold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7" roundtripDataSignature="AMtx7mi1/xyRYpmltbTnHaXq2ju0qlvA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Jost-boldItalic.fntdata"/><Relationship Id="rId20" Type="http://schemas.openxmlformats.org/officeDocument/2006/relationships/slide" Target="slides/slide15.xml"/><Relationship Id="rId42" Type="http://schemas.openxmlformats.org/officeDocument/2006/relationships/font" Target="fonts/OpenSansExtraBold-boldItalic.fntdata"/><Relationship Id="rId41" Type="http://schemas.openxmlformats.org/officeDocument/2006/relationships/font" Target="fonts/OpenSansExtraBold-bold.fntdata"/><Relationship Id="rId22" Type="http://schemas.openxmlformats.org/officeDocument/2006/relationships/slide" Target="slides/slide17.xml"/><Relationship Id="rId44" Type="http://schemas.openxmlformats.org/officeDocument/2006/relationships/font" Target="fonts/OpenSans-bold.fntdata"/><Relationship Id="rId21" Type="http://schemas.openxmlformats.org/officeDocument/2006/relationships/slide" Target="slides/slide16.xml"/><Relationship Id="rId43" Type="http://schemas.openxmlformats.org/officeDocument/2006/relationships/font" Target="fonts/OpenSans-regular.fntdata"/><Relationship Id="rId24" Type="http://schemas.openxmlformats.org/officeDocument/2006/relationships/slide" Target="slides/slide19.xml"/><Relationship Id="rId46" Type="http://schemas.openxmlformats.org/officeDocument/2006/relationships/font" Target="fonts/OpenSans-boldItalic.fntdata"/><Relationship Id="rId23" Type="http://schemas.openxmlformats.org/officeDocument/2006/relationships/slide" Target="slides/slide18.xml"/><Relationship Id="rId45"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Jost-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Jost-italic.fntdata"/><Relationship Id="rId16" Type="http://schemas.openxmlformats.org/officeDocument/2006/relationships/slide" Target="slides/slide11.xml"/><Relationship Id="rId38" Type="http://schemas.openxmlformats.org/officeDocument/2006/relationships/font" Target="fonts/Jos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When we say </a:t>
            </a:r>
            <a:r>
              <a:rPr i="1" lang="en"/>
              <a:t>effective</a:t>
            </a:r>
            <a:r>
              <a:rPr lang="en"/>
              <a:t>, we mean something that produces or is capable of producing a desired result. So, in order to craft a story that will produce the desired result, we first need to define our desired result.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What do you want your story, and thus your audience, to </a:t>
            </a:r>
            <a:r>
              <a:rPr i="1" lang="en">
                <a:solidFill>
                  <a:schemeClr val="dk1"/>
                </a:solidFill>
              </a:rPr>
              <a:t>do</a:t>
            </a:r>
            <a:r>
              <a:rPr lang="en">
                <a:solidFill>
                  <a:schemeClr val="dk1"/>
                </a:solidFill>
              </a:rPr>
              <a:t>? Do you want to gain more funding? Do you want to influence legislation? Do you want to improve data collection? Do you want to collaborate with new partners? Determining your desired outcome is an essential part of creating an </a:t>
            </a:r>
            <a:r>
              <a:rPr i="1" lang="en">
                <a:solidFill>
                  <a:schemeClr val="dk1"/>
                </a:solidFill>
              </a:rPr>
              <a:t>effective</a:t>
            </a:r>
            <a:r>
              <a:rPr lang="en">
                <a:solidFill>
                  <a:schemeClr val="dk1"/>
                </a:solidFill>
              </a:rPr>
              <a:t> success story.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rgbClr val="434343"/>
                </a:solidFill>
                <a:latin typeface="Open Sans"/>
                <a:ea typeface="Open Sans"/>
                <a:cs typeface="Open Sans"/>
                <a:sym typeface="Open Sans"/>
              </a:rPr>
              <a:t>Figuring out your objective can be a little tricky, but here are three guiding questions you can ask yourself that can help you get started thinking.</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rPr lang="en">
                <a:solidFill>
                  <a:srgbClr val="434343"/>
                </a:solidFill>
                <a:latin typeface="Open Sans"/>
                <a:ea typeface="Open Sans"/>
                <a:cs typeface="Open Sans"/>
                <a:sym typeface="Open Sans"/>
              </a:rPr>
              <a:t>What great headline would you want to see about your program? We asked ASTHO this when we were doing our first few meetings with them. Heather, what did you come up with?</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rPr lang="en">
                <a:solidFill>
                  <a:srgbClr val="434343"/>
                </a:solidFill>
                <a:latin typeface="Open Sans"/>
                <a:ea typeface="Open Sans"/>
                <a:cs typeface="Open Sans"/>
                <a:sym typeface="Open Sans"/>
              </a:rPr>
              <a:t>What about an elevator pitch? How would you describe recent program successes in under one minute? Heather, how would you describe the ASTHO success story hub?</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rPr lang="en">
                <a:solidFill>
                  <a:srgbClr val="434343"/>
                </a:solidFill>
                <a:latin typeface="Open Sans"/>
                <a:ea typeface="Open Sans"/>
                <a:cs typeface="Open Sans"/>
                <a:sym typeface="Open Sans"/>
              </a:rPr>
              <a:t>Another useful question is what is your ideal vision for your program’s future? Why? Heather, give it another run. By 2030, the success story hub will…</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solidFill>
                <a:srgbClr val="434343"/>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solidFill>
                <a:srgbClr val="434343"/>
              </a:solidFill>
              <a:latin typeface="Open Sans"/>
              <a:ea typeface="Open Sans"/>
              <a:cs typeface="Open Sans"/>
              <a:sym typeface="Open Sans"/>
            </a:endParaRPr>
          </a:p>
          <a:p>
            <a:pPr indent="-298450" lvl="0" marL="457200" rtl="0" algn="l">
              <a:lnSpc>
                <a:spcPct val="100000"/>
              </a:lnSpc>
              <a:spcBef>
                <a:spcPts val="0"/>
              </a:spcBef>
              <a:spcAft>
                <a:spcPts val="0"/>
              </a:spcAft>
              <a:buSzPts val="1100"/>
              <a:buChar char="●"/>
            </a:pPr>
            <a:r>
              <a:rPr lang="en">
                <a:solidFill>
                  <a:srgbClr val="434343"/>
                </a:solidFill>
                <a:latin typeface="Open Sans"/>
                <a:ea typeface="Open Sans"/>
                <a:cs typeface="Open Sans"/>
                <a:sym typeface="Open Sans"/>
              </a:rPr>
              <a:t>News Headline</a:t>
            </a:r>
            <a:endParaRPr>
              <a:solidFill>
                <a:srgbClr val="434343"/>
              </a:solidFill>
              <a:latin typeface="Open Sans"/>
              <a:ea typeface="Open Sans"/>
              <a:cs typeface="Open Sans"/>
              <a:sym typeface="Open Sans"/>
            </a:endParaRPr>
          </a:p>
          <a:p>
            <a:pPr indent="-298450" lvl="1" marL="914400" rtl="0" algn="l">
              <a:lnSpc>
                <a:spcPct val="100000"/>
              </a:lnSpc>
              <a:spcBef>
                <a:spcPts val="0"/>
              </a:spcBef>
              <a:spcAft>
                <a:spcPts val="0"/>
              </a:spcAft>
              <a:buClr>
                <a:srgbClr val="434343"/>
              </a:buClr>
              <a:buSzPts val="1100"/>
              <a:buFont typeface="Open Sans"/>
              <a:buChar char="○"/>
            </a:pPr>
            <a:r>
              <a:rPr lang="en">
                <a:solidFill>
                  <a:srgbClr val="434343"/>
                </a:solidFill>
                <a:latin typeface="Open Sans"/>
                <a:ea typeface="Open Sans"/>
                <a:cs typeface="Open Sans"/>
                <a:sym typeface="Open Sans"/>
              </a:rPr>
              <a:t>Success stories help secure funding for public health prevention efforts.</a:t>
            </a:r>
            <a:endParaRPr>
              <a:solidFill>
                <a:srgbClr val="434343"/>
              </a:solidFill>
              <a:latin typeface="Open Sans"/>
              <a:ea typeface="Open Sans"/>
              <a:cs typeface="Open Sans"/>
              <a:sym typeface="Open Sans"/>
            </a:endParaRPr>
          </a:p>
          <a:p>
            <a:pPr indent="-298450" lvl="0" marL="457200" rtl="0" algn="l">
              <a:lnSpc>
                <a:spcPct val="100000"/>
              </a:lnSpc>
              <a:spcBef>
                <a:spcPts val="0"/>
              </a:spcBef>
              <a:spcAft>
                <a:spcPts val="0"/>
              </a:spcAft>
              <a:buSzPts val="1100"/>
              <a:buChar char="●"/>
            </a:pPr>
            <a:r>
              <a:rPr lang="en">
                <a:solidFill>
                  <a:srgbClr val="434343"/>
                </a:solidFill>
                <a:latin typeface="Open Sans"/>
                <a:ea typeface="Open Sans"/>
                <a:cs typeface="Open Sans"/>
                <a:sym typeface="Open Sans"/>
              </a:rPr>
              <a:t>Elevator Pitch</a:t>
            </a:r>
            <a:endParaRPr>
              <a:solidFill>
                <a:srgbClr val="434343"/>
              </a:solidFill>
              <a:latin typeface="Open Sans"/>
              <a:ea typeface="Open Sans"/>
              <a:cs typeface="Open Sans"/>
              <a:sym typeface="Open Sans"/>
            </a:endParaRPr>
          </a:p>
          <a:p>
            <a:pPr indent="-298450" lvl="1" marL="914400" rtl="0" algn="l">
              <a:lnSpc>
                <a:spcPct val="100000"/>
              </a:lnSpc>
              <a:spcBef>
                <a:spcPts val="0"/>
              </a:spcBef>
              <a:spcAft>
                <a:spcPts val="0"/>
              </a:spcAft>
              <a:buSzPts val="1100"/>
              <a:buChar char="○"/>
            </a:pPr>
            <a:r>
              <a:rPr lang="en">
                <a:solidFill>
                  <a:srgbClr val="434343"/>
                </a:solidFill>
                <a:latin typeface="Open Sans"/>
                <a:ea typeface="Open Sans"/>
                <a:cs typeface="Open Sans"/>
                <a:sym typeface="Open Sans"/>
              </a:rPr>
              <a:t>ASTHO recently launched the success story hub, which allows members to communicate the impact of their programs.</a:t>
            </a:r>
            <a:endParaRPr>
              <a:solidFill>
                <a:srgbClr val="434343"/>
              </a:solidFill>
              <a:latin typeface="Open Sans"/>
              <a:ea typeface="Open Sans"/>
              <a:cs typeface="Open Sans"/>
              <a:sym typeface="Open Sans"/>
            </a:endParaRPr>
          </a:p>
          <a:p>
            <a:pPr indent="-298450" lvl="0" marL="457200" rtl="0" algn="l">
              <a:lnSpc>
                <a:spcPct val="100000"/>
              </a:lnSpc>
              <a:spcBef>
                <a:spcPts val="0"/>
              </a:spcBef>
              <a:spcAft>
                <a:spcPts val="0"/>
              </a:spcAft>
              <a:buClr>
                <a:srgbClr val="434343"/>
              </a:buClr>
              <a:buSzPts val="1100"/>
              <a:buFont typeface="Open Sans"/>
              <a:buChar char="●"/>
            </a:pPr>
            <a:r>
              <a:rPr lang="en">
                <a:solidFill>
                  <a:srgbClr val="434343"/>
                </a:solidFill>
                <a:latin typeface="Open Sans"/>
                <a:ea typeface="Open Sans"/>
                <a:cs typeface="Open Sans"/>
                <a:sym typeface="Open Sans"/>
              </a:rPr>
              <a:t>Vision for the future</a:t>
            </a:r>
            <a:endParaRPr/>
          </a:p>
          <a:p>
            <a:pPr indent="-298450" lvl="1" marL="914400" rtl="0" algn="l">
              <a:lnSpc>
                <a:spcPct val="100000"/>
              </a:lnSpc>
              <a:spcBef>
                <a:spcPts val="0"/>
              </a:spcBef>
              <a:spcAft>
                <a:spcPts val="0"/>
              </a:spcAft>
              <a:buClr>
                <a:srgbClr val="434343"/>
              </a:buClr>
              <a:buSzPts val="1100"/>
              <a:buFont typeface="Open Sans"/>
              <a:buChar char="●"/>
            </a:pPr>
            <a:r>
              <a:rPr lang="en">
                <a:solidFill>
                  <a:srgbClr val="434343"/>
                </a:solidFill>
                <a:latin typeface="Open Sans"/>
                <a:ea typeface="Open Sans"/>
                <a:cs typeface="Open Sans"/>
                <a:sym typeface="Open Sans"/>
              </a:rPr>
              <a:t>By 2030, the success story hub will host stories from at least half of all states, territories, and freely associated states.</a:t>
            </a:r>
            <a:endParaRPr>
              <a:solidFill>
                <a:srgbClr val="434343"/>
              </a:solidFill>
              <a:latin typeface="Open Sans"/>
              <a:ea typeface="Open Sans"/>
              <a:cs typeface="Open Sans"/>
              <a:sym typeface="Open Sans"/>
            </a:endParaRPr>
          </a:p>
          <a:p>
            <a:pPr indent="-228600" lvl="1" marL="914400" rtl="0" algn="l">
              <a:lnSpc>
                <a:spcPct val="100000"/>
              </a:lnSpc>
              <a:spcBef>
                <a:spcPts val="0"/>
              </a:spcBef>
              <a:spcAft>
                <a:spcPts val="0"/>
              </a:spcAft>
              <a:buClr>
                <a:srgbClr val="434343"/>
              </a:buClr>
              <a:buSzPts val="1100"/>
              <a:buFont typeface="Open Sans"/>
              <a:buNone/>
            </a:pPr>
            <a:r>
              <a:t/>
            </a:r>
            <a:endParaRPr>
              <a:solidFill>
                <a:srgbClr val="434343"/>
              </a:solidFill>
              <a:latin typeface="Open Sans"/>
              <a:ea typeface="Open Sans"/>
              <a:cs typeface="Open Sans"/>
              <a:sym typeface="Open Sans"/>
            </a:endParaRPr>
          </a:p>
          <a:p>
            <a:pPr indent="-228600" lvl="1" marL="914400" rtl="0" algn="l">
              <a:lnSpc>
                <a:spcPct val="100000"/>
              </a:lnSpc>
              <a:spcBef>
                <a:spcPts val="0"/>
              </a:spcBef>
              <a:spcAft>
                <a:spcPts val="0"/>
              </a:spcAft>
              <a:buClr>
                <a:srgbClr val="434343"/>
              </a:buClr>
              <a:buSzPts val="1100"/>
              <a:buFont typeface="Open Sans"/>
              <a:buNone/>
            </a:pPr>
            <a:r>
              <a:t/>
            </a:r>
            <a:endParaRPr>
              <a:solidFill>
                <a:srgbClr val="434343"/>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Let’s take a moment for you to consider and type just a headline for your program into the chat. I’ve left the other questions up for you to consider, but let’s focus on the headlines for now.</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Heather, what headlines are you seeing?</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One definition of success is the accomplishment of one’s goals, but I want us to forget that definition. I want us to flexibly redefine success, especially when it comes to successes in the early stages of a project. Instead, I want us to think of success as being </a:t>
            </a:r>
            <a:r>
              <a:rPr i="1" lang="en"/>
              <a:t>progress</a:t>
            </a:r>
            <a:r>
              <a:rPr lang="en"/>
              <a:t>, and I want us to remember that progress isn’t always linear.</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i="1" lang="en"/>
              <a:t>Anything</a:t>
            </a:r>
            <a:r>
              <a:rPr lang="en"/>
              <a:t> you can count as progress can count as a success. Let’s look at a few examples from our ASTHO success stories.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four success story states were Michigan, Vermont, New Mexico, and Georgia. Michigan and Vermont both working under CDC’s Comprehensive Suicide Prevention initiative, which enables states to implement and evauate a public health approach to suicde prevention. In New Mexico, the Firearm Injury Surveillance Through Emergency Rooms (or FASTER) initiative provides surveillance data in near-real time on emergency visits for nonfatal firearm injuries. And in Georgia, the Preventing Adverse Childhood Experiences: Data to Action program supports the monitoring and prevention of adverse childhood experiences, or ACEs.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states, even Michigan and Vermont, which were under the same initiatives, had very different processes and successes, so we highlighted and told those success stories in different ways.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I do want to point out that all of these states really counted their community partnerships as major successes. Each partnership was unique, but each partnership represents </a:t>
            </a:r>
            <a:r>
              <a:rPr i="1" lang="en"/>
              <a:t>progress</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Early success can be hard to conceptualize, so I want you to remember that progress is success.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Here’s another related example from CDC’s Veto Violence program.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Colorado Sexual Violence (SV) Prevention Program sought to evaluate whether the [click] Sources of Strength (Sources) approach to suicide prevention, which boosts upstream protective factors, could also prevent sexual violence perpetration and victimization.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After completing data collection, the research team realized the survey tool was limited in terms of accurately capturing some categories including gender identity, gender fluidity, and racial identity.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[Click, read text]</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team decided to halt major outcomes analysis and reconfigure the data analytic plan associated with gender identity. Team members worked together to create identity categories that were more inclusive of each participant's identities.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[Click]</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Prioritizing data inclusivity also required slowing down to move forward. The team took 4-5 months to get the categories and reasoning right before returning to data analysis. The team was willing to adjust when something was not working. That meant switching to a new lead data analyst/statistician who better matched the project’s goals and values.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[Click]</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The Colorado SV prevention program correctly frames all of these things as successes, because each of these steps indicates </a:t>
            </a:r>
            <a:r>
              <a:rPr i="1" lang="en">
                <a:solidFill>
                  <a:schemeClr val="dk1"/>
                </a:solidFill>
              </a:rPr>
              <a:t>progress</a:t>
            </a: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Okay, so that’s success.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story can be a sequence of facts pertinent to a situation in question, but that’s really boring. Our story is the journey of the project. By redefining our understanding of </a:t>
            </a:r>
            <a:r>
              <a:rPr i="1" lang="en"/>
              <a:t>story</a:t>
            </a:r>
            <a:r>
              <a:rPr lang="en"/>
              <a:t> to be more flexible and inclusive, we allow ourselves to reconceptualize what we are “allowed” to tell our communities about.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Traditional stories often follow a three act structure - beginning, middle, and end. I’m </a:t>
            </a:r>
            <a:r>
              <a:rPr i="1" lang="en"/>
              <a:t>wildly</a:t>
            </a:r>
            <a:r>
              <a:rPr lang="en"/>
              <a:t> oversimplifying here, but let’s go with it.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 build ASTHO’s success stories, we needed to define the effect we wanted these stories to have. [CLICK] ASTHO wanted to inspire public health organizations to create and share innovative success stories that celebrate progress and motivate change.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needed to find the flexibly defined successes we wanted to highlight.{CLICK}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did this through interviews with selected states. We focused on meaningful partnerships and progress in the face of challenges like the COVID-19 pandemic.</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And we needed to craft the stories. [CLICK]</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is where we adapted that three part arc we just talked about. Instead of having a beginning, a middle, and an end, we focused first on the issue, then on how the program was approaching the issue, and then on the progress the program had made.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Once we had our stories crafted, we incorporated design, audio, video, and interactive web development to really engage our audiences as best we could.</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Let’s talk more about our three part process.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0" i="0" lang="en">
                <a:solidFill>
                  <a:srgbClr val="000000"/>
                </a:solidFill>
                <a:latin typeface="Jost"/>
                <a:ea typeface="Jost"/>
                <a:cs typeface="Jost"/>
                <a:sym typeface="Jost"/>
              </a:rPr>
              <a:t>I serve as an information and policy resource for injury and violence prevention programs.</a:t>
            </a:r>
            <a:endParaRPr/>
          </a:p>
          <a:p>
            <a:pPr indent="0" lvl="0" marL="158750" rtl="0" algn="l">
              <a:lnSpc>
                <a:spcPct val="100000"/>
              </a:lnSpc>
              <a:spcBef>
                <a:spcPts val="0"/>
              </a:spcBef>
              <a:spcAft>
                <a:spcPts val="0"/>
              </a:spcAft>
              <a:buSzPts val="1100"/>
              <a:buNone/>
            </a:pPr>
            <a:r>
              <a:rPr b="0" i="0" lang="en">
                <a:solidFill>
                  <a:srgbClr val="000000"/>
                </a:solidFill>
                <a:latin typeface="Jost"/>
                <a:ea typeface="Jost"/>
                <a:cs typeface="Jost"/>
                <a:sym typeface="Jost"/>
              </a:rPr>
              <a:t>The Association of State and Territorial Health Officials is a nonprofit organization committed to supporting the work of state and territorial public health officials and furthering the development and excellence of public health policy nationwide</a:t>
            </a:r>
            <a:endParaRPr/>
          </a:p>
          <a:p>
            <a:pPr indent="0" lvl="0" marL="158750" rtl="0" algn="l">
              <a:lnSpc>
                <a:spcPct val="100000"/>
              </a:lnSpc>
              <a:spcBef>
                <a:spcPts val="0"/>
              </a:spcBef>
              <a:spcAft>
                <a:spcPts val="0"/>
              </a:spcAft>
              <a:buSzPts val="1100"/>
              <a:buNone/>
            </a:pPr>
            <a:r>
              <a:rPr b="0" i="0" lang="en">
                <a:solidFill>
                  <a:srgbClr val="000000"/>
                </a:solidFill>
                <a:latin typeface="Jost"/>
                <a:ea typeface="Jost"/>
                <a:cs typeface="Jost"/>
                <a:sym typeface="Jost"/>
              </a:rPr>
              <a:t>ASTHO members are the chief health officials from each of the 50 states, Washington, D.C., five U.S. territories, and three Freely Associated States. </a:t>
            </a:r>
            <a:endParaRPr/>
          </a:p>
          <a:p>
            <a:pPr indent="0" lvl="0" marL="158750" rtl="0" algn="l">
              <a:lnSpc>
                <a:spcPct val="100000"/>
              </a:lnSpc>
              <a:spcBef>
                <a:spcPts val="0"/>
              </a:spcBef>
              <a:spcAft>
                <a:spcPts val="0"/>
              </a:spcAft>
              <a:buSzPts val="1100"/>
              <a:buNone/>
            </a:pPr>
            <a:r>
              <a:rPr b="0" i="0" lang="en">
                <a:solidFill>
                  <a:srgbClr val="000000"/>
                </a:solidFill>
                <a:latin typeface="Jost"/>
                <a:ea typeface="Jost"/>
                <a:cs typeface="Jost"/>
                <a:sym typeface="Jost"/>
              </a:rPr>
              <a:t>ASTHO also supports peer communities of state and territorial health leaders and senior executives in health departments who work with the over 100,000 public health professionals employed at state and territorial public health agencies.</a:t>
            </a:r>
            <a:endParaRPr/>
          </a:p>
          <a:p>
            <a:pPr indent="0" lvl="0" marL="158750" rtl="0" algn="l">
              <a:lnSpc>
                <a:spcPct val="100000"/>
              </a:lnSpc>
              <a:spcBef>
                <a:spcPts val="0"/>
              </a:spcBef>
              <a:spcAft>
                <a:spcPts val="0"/>
              </a:spcAft>
              <a:buSzPts val="1100"/>
              <a:buNone/>
            </a:pPr>
            <a:r>
              <a:rPr b="0" i="0" lang="en">
                <a:solidFill>
                  <a:srgbClr val="000000"/>
                </a:solidFill>
                <a:latin typeface="Jost"/>
                <a:ea typeface="Jost"/>
                <a:cs typeface="Jost"/>
                <a:sym typeface="Jost"/>
              </a:rPr>
              <a:t>ASTHO’s primary functions are to:</a:t>
            </a:r>
            <a:endParaRPr/>
          </a:p>
          <a:p>
            <a:pPr indent="-298450" lvl="0" marL="457200" rtl="0" algn="l">
              <a:lnSpc>
                <a:spcPct val="100000"/>
              </a:lnSpc>
              <a:spcBef>
                <a:spcPts val="0"/>
              </a:spcBef>
              <a:spcAft>
                <a:spcPts val="0"/>
              </a:spcAft>
              <a:buSzPts val="1100"/>
              <a:buChar char="●"/>
            </a:pPr>
            <a:r>
              <a:rPr b="0" i="0" lang="en">
                <a:solidFill>
                  <a:srgbClr val="000000"/>
                </a:solidFill>
                <a:latin typeface="Jost"/>
                <a:ea typeface="Jost"/>
                <a:cs typeface="Jost"/>
                <a:sym typeface="Jost"/>
              </a:rPr>
              <a:t>Develop strong and effective public health leaders.</a:t>
            </a:r>
            <a:endParaRPr/>
          </a:p>
          <a:p>
            <a:pPr indent="-298450" lvl="0" marL="457200" rtl="0" algn="l">
              <a:lnSpc>
                <a:spcPct val="100000"/>
              </a:lnSpc>
              <a:spcBef>
                <a:spcPts val="0"/>
              </a:spcBef>
              <a:spcAft>
                <a:spcPts val="0"/>
              </a:spcAft>
              <a:buSzPts val="1100"/>
              <a:buChar char="●"/>
            </a:pPr>
            <a:r>
              <a:rPr b="0" i="0" lang="en">
                <a:solidFill>
                  <a:srgbClr val="000000"/>
                </a:solidFill>
                <a:latin typeface="Jost"/>
                <a:ea typeface="Jost"/>
                <a:cs typeface="Jost"/>
                <a:sym typeface="Jost"/>
              </a:rPr>
              <a:t>Improve public health through capacity building, technical assistance, and thought leadership.</a:t>
            </a:r>
            <a:endParaRPr/>
          </a:p>
          <a:p>
            <a:pPr indent="-298450" lvl="0" marL="457200" rtl="0" algn="l">
              <a:lnSpc>
                <a:spcPct val="100000"/>
              </a:lnSpc>
              <a:spcBef>
                <a:spcPts val="0"/>
              </a:spcBef>
              <a:spcAft>
                <a:spcPts val="0"/>
              </a:spcAft>
              <a:buSzPts val="1100"/>
              <a:buChar char="●"/>
            </a:pPr>
            <a:r>
              <a:rPr b="0" i="0" lang="en">
                <a:solidFill>
                  <a:srgbClr val="000000"/>
                </a:solidFill>
                <a:latin typeface="Jost"/>
                <a:ea typeface="Jost"/>
                <a:cs typeface="Jost"/>
                <a:sym typeface="Jost"/>
              </a:rPr>
              <a:t>Advocate for resources and policies that improve the public’s health and well-being.</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We started by defining the </a:t>
            </a:r>
            <a:r>
              <a:rPr i="1" lang="en">
                <a:solidFill>
                  <a:schemeClr val="dk1"/>
                </a:solidFill>
              </a:rPr>
              <a:t>problem.</a:t>
            </a:r>
            <a:r>
              <a:rPr lang="en">
                <a:solidFill>
                  <a:schemeClr val="dk1"/>
                </a:solidFill>
              </a:rPr>
              <a:t> You can do that by explaining the issue your program is working on in a way that provides context for those who may not have it. </a:t>
            </a:r>
            <a:r>
              <a:rPr i="1" lang="en">
                <a:solidFill>
                  <a:schemeClr val="dk1"/>
                </a:solidFill>
              </a:rPr>
              <a:t>You</a:t>
            </a:r>
            <a:r>
              <a:rPr lang="en">
                <a:solidFill>
                  <a:schemeClr val="dk1"/>
                </a:solidFill>
              </a:rPr>
              <a:t> are an expert in your work, but I’m not. Most of the people engaging with your story won’t be experts. So you need to give them the context they require to properly appreciate the impact and meaning of the successes you’re going to be sharing.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SzPts val="1100"/>
              <a:buNone/>
            </a:pPr>
            <a:r>
              <a:rPr lang="en">
                <a:solidFill>
                  <a:schemeClr val="dk1"/>
                </a:solidFill>
              </a:rPr>
              <a:t>Let me give you an example.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Vermont Comprehensive Suicide Prevention program (CSP) addresses the high rate of sucide in the state. A lay person may not know that suicide is such a prevalent cause of death, or that the rate of suicide is higher in Vermont than the national average. They will need to know this to fully understand and appreciate the work the Vermont CSP does. We added even more context through the use of data visualizations and other graphic interest. I do want to note that there may be changes to these graphics and numbers as we move forward - it isn’t a final draft.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After you explain the issue and define the problem, you need to introduce the way the programs address, or plan to address, the problem by explaining the program’s approach.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Going back to our Vermont example, we explained the CSP approach through an animated video. Then we used text and visuals to explore some of Vermont’s specific focuses in the CSP, and highlighted some of the Vermont approach. All of this builds on the context provided when we explained the issue–it show’s how the approach addresses the issue at hand. Again, all of these might change!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now we understand the issue, we understand the approach. Here’s where we get to the success! Your </a:t>
            </a:r>
            <a:r>
              <a:rPr i="1" lang="en"/>
              <a:t>progress</a:t>
            </a:r>
            <a:r>
              <a:rPr lang="en"/>
              <a:t>. Describe the steps taken, the partnerships built, the data collected, the changes made, the funds received, the lessons learned, the process of your project to show the progress your approach is taking to solving the issue.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Vermont, we focused on how essential the CSP’s partnerships are to its success. We incorporated audio and visual interest by recording quotes from program staff, partners, and more. [CLICK] </a:t>
            </a:r>
            <a:endParaRPr/>
          </a:p>
          <a:p>
            <a:pPr indent="0" lvl="0" marL="0" rtl="0" algn="l">
              <a:lnSpc>
                <a:spcPct val="100000"/>
              </a:lnSpc>
              <a:spcBef>
                <a:spcPts val="0"/>
              </a:spcBef>
              <a:spcAft>
                <a:spcPts val="0"/>
              </a:spcAft>
              <a:buSzPts val="1100"/>
              <a:buNone/>
            </a:pPr>
            <a:r>
              <a:rPr lang="en"/>
              <a:t>We also highlighted their “Facing Suicide” campaign, providing both details and visual interest that can inspire and motivate the story’s audience.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how do we end a success story? [CLICK]</a:t>
            </a:r>
            <a:endParaRPr/>
          </a:p>
          <a:p>
            <a:pPr indent="0" lvl="0" marL="0" rtl="0" algn="l">
              <a:lnSpc>
                <a:spcPct val="100000"/>
              </a:lnSpc>
              <a:spcBef>
                <a:spcPts val="0"/>
              </a:spcBef>
              <a:spcAft>
                <a:spcPts val="0"/>
              </a:spcAft>
              <a:buSzPts val="1100"/>
              <a:buNone/>
            </a:pPr>
            <a:r>
              <a:rPr lang="en"/>
              <a:t>My advice is to always end with hope. </a:t>
            </a:r>
            <a:br>
              <a:rPr lang="en"/>
            </a:br>
            <a:endParaRPr/>
          </a:p>
          <a:p>
            <a:pPr indent="0" lvl="0" marL="0" rtl="0" algn="l">
              <a:lnSpc>
                <a:spcPct val="100000"/>
              </a:lnSpc>
              <a:spcBef>
                <a:spcPts val="0"/>
              </a:spcBef>
              <a:spcAft>
                <a:spcPts val="0"/>
              </a:spcAft>
              <a:buSzPts val="1100"/>
              <a:buNone/>
            </a:pPr>
            <a:r>
              <a:rPr lang="en"/>
              <a:t>[CLICK]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 best stories leave you wanting more. Effective success stories will help you achieve your defined goal, and the best stories leave you wanting more. You can provide a vision for the future of your project, issue, and state in these success stories. By doing so, you can help your funders, legislators, partners, and public envision a future where your issue has been successfully addressed, and that can help motivate them to provide funding, change laws, get involved, and more.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Vermont, we highlighted a vision for the future with an audio quote from Vermont governor Phil Scott. [CLICK]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then laid out the CSP’s immediate and long term next steps.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And we finished with a hopeful, true statement: [CLICK]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Together, we can prevent suicide.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Traditionally, we think of stories as being words written on a page. Success stories can often feel like white papers or other relatively dry documents, but they don’t have to be if we can think outside the text box. Writers, and you are all writers to some degree, are always aiming to [CLICK] engage their audience and manipulate their emotions. We can do that with words, yes, but we can also get innovative with our success stories. For the ASTHO success stories, we were able to incorporate [CLICK] audio [CLICK]. You can pull in recorded quotes, interviews, sound-bites, field recordings, anything!</a:t>
            </a:r>
            <a:endParaRPr/>
          </a:p>
          <a:p>
            <a:pPr indent="0" lvl="0" marL="0" rtl="0" algn="l">
              <a:lnSpc>
                <a:spcPct val="100000"/>
              </a:lnSpc>
              <a:spcBef>
                <a:spcPts val="0"/>
              </a:spcBef>
              <a:spcAft>
                <a:spcPts val="0"/>
              </a:spcAft>
              <a:buSzPts val="1100"/>
              <a:buNone/>
            </a:pPr>
            <a:r>
              <a:rPr lang="en"/>
              <a:t>[Click]</a:t>
            </a:r>
            <a:endParaRPr/>
          </a:p>
          <a:p>
            <a:pPr indent="0" lvl="0" marL="0" rtl="0" algn="l">
              <a:lnSpc>
                <a:spcPct val="100000"/>
              </a:lnSpc>
              <a:spcBef>
                <a:spcPts val="0"/>
              </a:spcBef>
              <a:spcAft>
                <a:spcPts val="0"/>
              </a:spcAft>
              <a:buSzPts val="1100"/>
              <a:buNone/>
            </a:pPr>
            <a:r>
              <a:rPr lang="en"/>
              <a:t>We also </a:t>
            </a:r>
            <a:r>
              <a:rPr lang="en"/>
              <a:t>incorporated</a:t>
            </a:r>
            <a:r>
              <a:rPr lang="en"/>
              <a:t> videos, and you can, too! [CLICK] Record site visits, interviews, field work, testimonials, and more.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used a lot of [CLICK] </a:t>
            </a:r>
            <a:r>
              <a:rPr lang="en"/>
              <a:t>graphics</a:t>
            </a:r>
            <a:r>
              <a:rPr lang="en"/>
              <a:t>, [CLICK] like photographs, illustrations, infographics, data visualizations, and more. </a:t>
            </a:r>
            <a:endParaRPr/>
          </a:p>
          <a:p>
            <a:pPr indent="0" lvl="0" marL="0" rtl="0" algn="l">
              <a:lnSpc>
                <a:spcPct val="100000"/>
              </a:lnSpc>
              <a:spcBef>
                <a:spcPts val="0"/>
              </a:spcBef>
              <a:spcAft>
                <a:spcPts val="0"/>
              </a:spcAft>
              <a:buSzPts val="1100"/>
              <a:buNone/>
            </a:pPr>
            <a:r>
              <a:rPr lang="en"/>
              <a:t>[CLICK]</a:t>
            </a:r>
            <a:endParaRPr/>
          </a:p>
          <a:p>
            <a:pPr indent="0" lvl="0" marL="0" rtl="0" algn="l">
              <a:lnSpc>
                <a:spcPct val="100000"/>
              </a:lnSpc>
              <a:spcBef>
                <a:spcPts val="0"/>
              </a:spcBef>
              <a:spcAft>
                <a:spcPts val="0"/>
              </a:spcAft>
              <a:buSzPts val="1100"/>
              <a:buNone/>
            </a:pPr>
            <a:r>
              <a:rPr lang="en"/>
              <a:t>So get creative. You can use anything else you can </a:t>
            </a:r>
            <a:r>
              <a:rPr lang="en"/>
              <a:t>rethink</a:t>
            </a:r>
            <a:r>
              <a:rPr lang="en"/>
              <a:t> of! Any way you can tell your story and reach your intended audience is great. Innovation is inspiring!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Get out there and write your story!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past year ASTHO has worked in collaboration with the CDC, Banyan Communications, and four states to develop impact storytelling products</a:t>
            </a:r>
            <a:endParaRPr/>
          </a:p>
          <a:p>
            <a:pPr indent="0" lvl="0" marL="0" rtl="0" algn="l">
              <a:lnSpc>
                <a:spcPct val="100000"/>
              </a:lnSpc>
              <a:spcBef>
                <a:spcPts val="0"/>
              </a:spcBef>
              <a:spcAft>
                <a:spcPts val="0"/>
              </a:spcAft>
              <a:buSzPts val="1100"/>
              <a:buNone/>
            </a:pPr>
            <a:r>
              <a:rPr lang="en"/>
              <a:t>The four states are New Mexico, Michigan, Georgia, and Vermont</a:t>
            </a:r>
            <a:endParaRPr/>
          </a:p>
          <a:p>
            <a:pPr indent="0" lvl="0" marL="0" rtl="0" algn="l">
              <a:lnSpc>
                <a:spcPct val="100000"/>
              </a:lnSpc>
              <a:spcBef>
                <a:spcPts val="0"/>
              </a:spcBef>
              <a:spcAft>
                <a:spcPts val="0"/>
              </a:spcAft>
              <a:buSzPts val="1100"/>
              <a:buNone/>
            </a:pPr>
            <a:r>
              <a:rPr lang="en"/>
              <a:t>The purpose of this project is to build capacity of state health departments to communicate the impact of their funded injury and violence prevention programs</a:t>
            </a:r>
            <a:endParaRPr/>
          </a:p>
          <a:p>
            <a:pPr indent="0" lvl="0" marL="0" marR="0" rtl="0" algn="l">
              <a:lnSpc>
                <a:spcPct val="100000"/>
              </a:lnSpc>
              <a:spcBef>
                <a:spcPts val="0"/>
              </a:spcBef>
              <a:spcAft>
                <a:spcPts val="0"/>
              </a:spcAft>
              <a:buClr>
                <a:srgbClr val="000000"/>
              </a:buClr>
              <a:buSzPts val="1100"/>
              <a:buFont typeface="Arial"/>
              <a:buNone/>
            </a:pPr>
            <a:r>
              <a:rPr lang="en"/>
              <a:t>The programs – CSP, comprehensive suicide prevention program, FASTER, Firearm Injury Surveillance Through Emergency Rooms, PACE D2A, Preventing Adverse Childhood Experiences: Data to Action</a:t>
            </a:r>
            <a:endParaRPr/>
          </a:p>
          <a:p>
            <a:pPr indent="0" lvl="0" marL="0" marR="0" rtl="0" algn="l">
              <a:lnSpc>
                <a:spcPct val="100000"/>
              </a:lnSpc>
              <a:spcBef>
                <a:spcPts val="0"/>
              </a:spcBef>
              <a:spcAft>
                <a:spcPts val="0"/>
              </a:spcAft>
              <a:buClr>
                <a:srgbClr val="000000"/>
              </a:buClr>
              <a:buSzPts val="1100"/>
              <a:buFont typeface="Arial"/>
              <a:buNone/>
            </a:pPr>
            <a:r>
              <a:rPr lang="en"/>
              <a:t>To better understand and tell the stories of hope and success from these newly funded programs. </a:t>
            </a:r>
            <a:endParaRPr/>
          </a:p>
          <a:p>
            <a:pPr indent="0" lvl="0" marL="0" marR="0" rtl="0" algn="l">
              <a:lnSpc>
                <a:spcPct val="100000"/>
              </a:lnSpc>
              <a:spcBef>
                <a:spcPts val="0"/>
              </a:spcBef>
              <a:spcAft>
                <a:spcPts val="0"/>
              </a:spcAft>
              <a:buClr>
                <a:srgbClr val="000000"/>
              </a:buClr>
              <a:buSzPts val="1100"/>
              <a:buFont typeface="Arial"/>
              <a:buNone/>
            </a:pPr>
            <a:r>
              <a:rPr lang="en"/>
              <a:t>These products will garner interest, encourage partnership, and demonstrate need for continued support among policymakers.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Do we have time for questions?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Drop the evaluation link in the chat</a:t>
            </a:r>
            <a:endParaRPr/>
          </a:p>
        </p:txBody>
      </p:sp>
      <p:sp>
        <p:nvSpPr>
          <p:cNvPr id="402" name="Google Shape;402;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 a senior creative content specialist at Banyan Communications, a health communications agency based in Atlanta. What that means is that I write things. Lots of things. </a:t>
            </a:r>
            <a:endParaRPr/>
          </a:p>
          <a:p>
            <a:pPr indent="0" lvl="0" marL="0" rtl="0" algn="l">
              <a:lnSpc>
                <a:spcPct val="100000"/>
              </a:lnSpc>
              <a:spcBef>
                <a:spcPts val="0"/>
              </a:spcBef>
              <a:spcAft>
                <a:spcPts val="0"/>
              </a:spcAft>
              <a:buSzPts val="1100"/>
              <a:buNone/>
            </a:pPr>
            <a:r>
              <a:rPr lang="en"/>
              <a:t>At Banyan, I’ve led content planning and creation for numerous high-budget contracts on violence and injury prevention, substance use disorder treatment and prevention, early relational health, adverse childhood experiences, and more. I’m also a professional educator with a masters degree and more than 750 hours in the classroom. </a:t>
            </a:r>
            <a:br>
              <a:rPr lang="en"/>
            </a:br>
            <a:r>
              <a:rPr lang="en"/>
              <a:t>And I led content production on ASTHO’s recent success stories project, which is why we’re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Success stories are communication tools for sharing achievements and progress.</a:t>
            </a:r>
            <a:endParaRPr/>
          </a:p>
          <a:p>
            <a:pPr indent="0" lvl="0" marL="0" rtl="0" algn="l">
              <a:lnSpc>
                <a:spcPct val="100000"/>
              </a:lnSpc>
              <a:spcBef>
                <a:spcPts val="0"/>
              </a:spcBef>
              <a:spcAft>
                <a:spcPts val="0"/>
              </a:spcAft>
              <a:buSzPts val="1100"/>
              <a:buNone/>
            </a:pPr>
            <a:r>
              <a:rPr lang="en"/>
              <a:t>They are are opportunities to highlight project/organization/community progress to potential funders, policymakers, partners, and the public. They can demonstrate the value of your work and the impact it has, which can help secure funding, new or renewed partnerships, community interest, and more.</a:t>
            </a:r>
            <a:endParaRPr/>
          </a:p>
          <a:p>
            <a:pPr indent="0" lvl="0" marL="0" rtl="0" algn="l">
              <a:lnSpc>
                <a:spcPct val="100000"/>
              </a:lnSpc>
              <a:spcBef>
                <a:spcPts val="0"/>
              </a:spcBef>
              <a:spcAft>
                <a:spcPts val="0"/>
              </a:spcAft>
              <a:buSzPts val="1100"/>
              <a:buNone/>
            </a:pPr>
            <a:r>
              <a:rPr lang="en"/>
              <a:t>When success stories are effective, they can educate, inspire, and motivate stakeholders. </a:t>
            </a:r>
            <a:endParaRPr/>
          </a:p>
          <a:p>
            <a:pPr indent="0" lvl="0" marL="0" rtl="0" algn="l">
              <a:lnSpc>
                <a:spcPct val="100000"/>
              </a:lnSpc>
              <a:spcBef>
                <a:spcPts val="0"/>
              </a:spcBef>
              <a:spcAft>
                <a:spcPts val="0"/>
              </a:spcAft>
              <a:buSzPts val="1100"/>
              <a:buNone/>
            </a:pPr>
            <a:r>
              <a:rPr lang="en"/>
              <a:t>Success stories can also be the spark for other organizations, states, and programs who might be interested similar topics, methods, or funding your program uses.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Success stories are, traditionally, narratives. They are written in an active voice (so, for example, “CDC provided funding for X, Y, and Z” as opposed to “The funding for X, Y, and X was provided by CDC), but stories can go far beyond simply using words on a page. We will talk more about that later. And success stories contain details of program and community progress and/or achievements. These are your successes. We will define what we mean by “success” in just a few moments.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There are many ways you can use success stories. For example, you can incorporate them in or use them as project updates to stakeholders and partners. You can share your success stories with funders, legislators, target audiences, and the general public. You can share your stories with other researchers and state entities in order to spark interest and conversation–perhaps another state is dealing with similar issues, or might be looking for projects related to topic areas with which they are struggling. Or perhaps someone at a related organization may want to start a partnership based on the successes of your past.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minute 30, maybe 2 minutes.</a:t>
            </a:r>
            <a:endParaRPr/>
          </a:p>
          <a:p>
            <a:pPr indent="0" lvl="0" marL="0" rtl="0" algn="l">
              <a:lnSpc>
                <a:spcPct val="115000"/>
              </a:lnSpc>
              <a:spcBef>
                <a:spcPts val="0"/>
              </a:spcBef>
              <a:spcAft>
                <a:spcPts val="0"/>
              </a:spcAft>
              <a:buClr>
                <a:schemeClr val="dk1"/>
              </a:buClr>
              <a:buSzPts val="1100"/>
              <a:buFont typeface="Arial"/>
              <a:buNone/>
            </a:pPr>
            <a:r>
              <a:rPr lang="en"/>
              <a:t>Robin monitor the chat</a:t>
            </a:r>
            <a:endParaRPr/>
          </a:p>
          <a:p>
            <a:pPr indent="0" lvl="0" marL="0" rtl="0" algn="l">
              <a:lnSpc>
                <a:spcPct val="115000"/>
              </a:lnSpc>
              <a:spcBef>
                <a:spcPts val="0"/>
              </a:spcBef>
              <a:spcAft>
                <a:spcPts val="0"/>
              </a:spcAft>
              <a:buClr>
                <a:schemeClr val="dk1"/>
              </a:buClr>
              <a:buSzPts val="1100"/>
              <a:buFont typeface="Arial"/>
              <a:buNone/>
            </a:pPr>
            <a:r>
              <a:rPr lang="en"/>
              <a:t>Anything you may have done with your organization or one you have viewed that made you want to learn more?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 how do you craft an effective success story?</a:t>
            </a:r>
            <a:endParaRPr/>
          </a:p>
          <a:p>
            <a:pPr indent="0" lvl="0" marL="0" rtl="0" algn="l">
              <a:lnSpc>
                <a:spcPct val="100000"/>
              </a:lnSpc>
              <a:spcBef>
                <a:spcPts val="0"/>
              </a:spcBef>
              <a:spcAft>
                <a:spcPts val="0"/>
              </a:spcAft>
              <a:buSzPts val="1100"/>
              <a:buNone/>
            </a:pPr>
            <a:r>
              <a:rPr lang="en"/>
              <a:t>Let’s first define those last three words.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34"/>
          <p:cNvSpPr/>
          <p:nvPr/>
        </p:nvSpPr>
        <p:spPr>
          <a:xfrm>
            <a:off x="0" y="0"/>
            <a:ext cx="9144000" cy="23331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1" name="Google Shape;11;p34"/>
          <p:cNvSpPr/>
          <p:nvPr/>
        </p:nvSpPr>
        <p:spPr>
          <a:xfrm>
            <a:off x="646200" y="1435400"/>
            <a:ext cx="7851600" cy="2667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4"/>
          <p:cNvSpPr txBox="1"/>
          <p:nvPr>
            <p:ph type="ctrTitle"/>
          </p:nvPr>
        </p:nvSpPr>
        <p:spPr>
          <a:xfrm>
            <a:off x="1115700" y="1766000"/>
            <a:ext cx="6912600" cy="1309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b="1" sz="4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4"/>
          <p:cNvSpPr txBox="1"/>
          <p:nvPr>
            <p:ph idx="1" type="subTitle"/>
          </p:nvPr>
        </p:nvSpPr>
        <p:spPr>
          <a:xfrm>
            <a:off x="311700" y="3112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4" name="Google Shape;14;p34"/>
          <p:cNvCxnSpPr/>
          <p:nvPr/>
        </p:nvCxnSpPr>
        <p:spPr>
          <a:xfrm>
            <a:off x="644700" y="3907375"/>
            <a:ext cx="7854600" cy="24900"/>
          </a:xfrm>
          <a:prstGeom prst="straightConnector1">
            <a:avLst/>
          </a:prstGeom>
          <a:noFill/>
          <a:ln cap="flat" cmpd="sng" w="9525">
            <a:solidFill>
              <a:srgbClr val="D34526"/>
            </a:solidFill>
            <a:prstDash val="solid"/>
            <a:round/>
            <a:headEnd len="sm" w="sm" type="none"/>
            <a:tailEnd len="sm" w="sm" type="none"/>
          </a:ln>
        </p:spPr>
      </p:cxnSp>
      <p:sp>
        <p:nvSpPr>
          <p:cNvPr id="15" name="Google Shape;15;p34"/>
          <p:cNvSpPr txBox="1"/>
          <p:nvPr/>
        </p:nvSpPr>
        <p:spPr>
          <a:xfrm>
            <a:off x="3666700" y="-367850"/>
            <a:ext cx="432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Statement — Charcoal ">
  <p:cSld name="SECTION_HEADER_1">
    <p:bg>
      <p:bgPr>
        <a:solidFill>
          <a:srgbClr val="434343"/>
        </a:solidFill>
      </p:bgPr>
    </p:bg>
    <p:spTree>
      <p:nvGrpSpPr>
        <p:cNvPr id="62" name="Shape 62"/>
        <p:cNvGrpSpPr/>
        <p:nvPr/>
      </p:nvGrpSpPr>
      <p:grpSpPr>
        <a:xfrm>
          <a:off x="0" y="0"/>
          <a:ext cx="0" cy="0"/>
          <a:chOff x="0" y="0"/>
          <a:chExt cx="0" cy="0"/>
        </a:xfrm>
      </p:grpSpPr>
      <p:sp>
        <p:nvSpPr>
          <p:cNvPr id="63" name="Google Shape;63;p43"/>
          <p:cNvSpPr txBox="1"/>
          <p:nvPr>
            <p:ph type="title"/>
          </p:nvPr>
        </p:nvSpPr>
        <p:spPr>
          <a:xfrm>
            <a:off x="311700" y="1148700"/>
            <a:ext cx="8520600" cy="28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pic>
        <p:nvPicPr>
          <p:cNvPr id="64" name="Google Shape;64;p43"/>
          <p:cNvPicPr preferRelativeResize="0"/>
          <p:nvPr/>
        </p:nvPicPr>
        <p:blipFill rotWithShape="1">
          <a:blip r:embed="rId2">
            <a:alphaModFix/>
          </a:blip>
          <a:srcRect b="0" l="0" r="0" t="0"/>
          <a:stretch/>
        </p:blipFill>
        <p:spPr>
          <a:xfrm>
            <a:off x="8128200" y="4602125"/>
            <a:ext cx="704088" cy="42083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with numbers">
  <p:cSld name="TITLE_AND_TWO_COLUMNS_1">
    <p:spTree>
      <p:nvGrpSpPr>
        <p:cNvPr id="65" name="Shape 65"/>
        <p:cNvGrpSpPr/>
        <p:nvPr/>
      </p:nvGrpSpPr>
      <p:grpSpPr>
        <a:xfrm>
          <a:off x="0" y="0"/>
          <a:ext cx="0" cy="0"/>
          <a:chOff x="0" y="0"/>
          <a:chExt cx="0" cy="0"/>
        </a:xfrm>
      </p:grpSpPr>
      <p:sp>
        <p:nvSpPr>
          <p:cNvPr id="66" name="Google Shape;66;p44"/>
          <p:cNvSpPr txBox="1"/>
          <p:nvPr/>
        </p:nvSpPr>
        <p:spPr>
          <a:xfrm>
            <a:off x="392175" y="1010950"/>
            <a:ext cx="1072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FFC8BC"/>
                </a:solidFill>
                <a:latin typeface="Open Sans ExtraBold"/>
                <a:ea typeface="Open Sans ExtraBold"/>
                <a:cs typeface="Open Sans ExtraBold"/>
                <a:sym typeface="Open Sans ExtraBold"/>
              </a:rPr>
              <a:t>1</a:t>
            </a:r>
            <a:endParaRPr b="0" i="0" sz="7200" u="none" cap="none" strike="noStrike">
              <a:solidFill>
                <a:srgbClr val="FFC8BC"/>
              </a:solidFill>
              <a:latin typeface="Open Sans ExtraBold"/>
              <a:ea typeface="Open Sans ExtraBold"/>
              <a:cs typeface="Open Sans ExtraBold"/>
              <a:sym typeface="Open Sans ExtraBold"/>
            </a:endParaRPr>
          </a:p>
        </p:txBody>
      </p:sp>
      <p:sp>
        <p:nvSpPr>
          <p:cNvPr id="67" name="Google Shape;67;p44"/>
          <p:cNvSpPr txBox="1"/>
          <p:nvPr/>
        </p:nvSpPr>
        <p:spPr>
          <a:xfrm>
            <a:off x="3141588" y="1010950"/>
            <a:ext cx="1072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FFC8BC"/>
                </a:solidFill>
                <a:latin typeface="Open Sans ExtraBold"/>
                <a:ea typeface="Open Sans ExtraBold"/>
                <a:cs typeface="Open Sans ExtraBold"/>
                <a:sym typeface="Open Sans ExtraBold"/>
              </a:rPr>
              <a:t>2</a:t>
            </a:r>
            <a:endParaRPr b="0" i="0" sz="7200" u="none" cap="none" strike="noStrike">
              <a:solidFill>
                <a:srgbClr val="FFC8BC"/>
              </a:solidFill>
              <a:latin typeface="Open Sans ExtraBold"/>
              <a:ea typeface="Open Sans ExtraBold"/>
              <a:cs typeface="Open Sans ExtraBold"/>
              <a:sym typeface="Open Sans ExtraBold"/>
            </a:endParaRPr>
          </a:p>
        </p:txBody>
      </p:sp>
      <p:sp>
        <p:nvSpPr>
          <p:cNvPr id="68" name="Google Shape;68;p44"/>
          <p:cNvSpPr txBox="1"/>
          <p:nvPr/>
        </p:nvSpPr>
        <p:spPr>
          <a:xfrm>
            <a:off x="6122950" y="1010950"/>
            <a:ext cx="1072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FFC8BC"/>
                </a:solidFill>
                <a:latin typeface="Open Sans ExtraBold"/>
                <a:ea typeface="Open Sans ExtraBold"/>
                <a:cs typeface="Open Sans ExtraBold"/>
                <a:sym typeface="Open Sans ExtraBold"/>
              </a:rPr>
              <a:t>3</a:t>
            </a:r>
            <a:endParaRPr b="0" i="0" sz="7200" u="none" cap="none" strike="noStrike">
              <a:solidFill>
                <a:srgbClr val="FFC8BC"/>
              </a:solidFill>
              <a:latin typeface="Open Sans ExtraBold"/>
              <a:ea typeface="Open Sans ExtraBold"/>
              <a:cs typeface="Open Sans ExtraBold"/>
              <a:sym typeface="Open Sans ExtraBold"/>
            </a:endParaRPr>
          </a:p>
        </p:txBody>
      </p:sp>
      <p:sp>
        <p:nvSpPr>
          <p:cNvPr id="69" name="Google Shape;69;p44"/>
          <p:cNvSpPr/>
          <p:nvPr/>
        </p:nvSpPr>
        <p:spPr>
          <a:xfrm>
            <a:off x="-200" y="0"/>
            <a:ext cx="9144000" cy="9048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70" name="Google Shape;70;p44"/>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4"/>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44"/>
          <p:cNvSpPr txBox="1"/>
          <p:nvPr>
            <p:ph idx="1" type="body"/>
          </p:nvPr>
        </p:nvSpPr>
        <p:spPr>
          <a:xfrm>
            <a:off x="766500"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cxnSp>
        <p:nvCxnSpPr>
          <p:cNvPr id="73" name="Google Shape;73;p44"/>
          <p:cNvCxnSpPr/>
          <p:nvPr/>
        </p:nvCxnSpPr>
        <p:spPr>
          <a:xfrm>
            <a:off x="2971600" y="1360275"/>
            <a:ext cx="0" cy="3426300"/>
          </a:xfrm>
          <a:prstGeom prst="straightConnector1">
            <a:avLst/>
          </a:prstGeom>
          <a:noFill/>
          <a:ln cap="flat" cmpd="sng" w="9525">
            <a:solidFill>
              <a:srgbClr val="3FD5AE"/>
            </a:solidFill>
            <a:prstDash val="solid"/>
            <a:round/>
            <a:headEnd len="sm" w="sm" type="none"/>
            <a:tailEnd len="sm" w="sm" type="none"/>
          </a:ln>
        </p:spPr>
      </p:cxnSp>
      <p:sp>
        <p:nvSpPr>
          <p:cNvPr id="74" name="Google Shape;74;p44"/>
          <p:cNvSpPr txBox="1"/>
          <p:nvPr>
            <p:ph idx="2" type="subTitle"/>
          </p:nvPr>
        </p:nvSpPr>
        <p:spPr>
          <a:xfrm>
            <a:off x="717050"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cxnSp>
        <p:nvCxnSpPr>
          <p:cNvPr id="75" name="Google Shape;75;p44"/>
          <p:cNvCxnSpPr/>
          <p:nvPr/>
        </p:nvCxnSpPr>
        <p:spPr>
          <a:xfrm>
            <a:off x="5908175" y="1360275"/>
            <a:ext cx="0" cy="3426300"/>
          </a:xfrm>
          <a:prstGeom prst="straightConnector1">
            <a:avLst/>
          </a:prstGeom>
          <a:noFill/>
          <a:ln cap="flat" cmpd="sng" w="9525">
            <a:solidFill>
              <a:srgbClr val="3FD5AE"/>
            </a:solidFill>
            <a:prstDash val="solid"/>
            <a:round/>
            <a:headEnd len="sm" w="sm" type="none"/>
            <a:tailEnd len="sm" w="sm" type="none"/>
          </a:ln>
        </p:spPr>
      </p:cxnSp>
      <p:sp>
        <p:nvSpPr>
          <p:cNvPr id="76" name="Google Shape;76;p44"/>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77" name="Google Shape;77;p44"/>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78" name="Google Shape;78;p44"/>
          <p:cNvSpPr txBox="1"/>
          <p:nvPr>
            <p:ph idx="5" type="body"/>
          </p:nvPr>
        </p:nvSpPr>
        <p:spPr>
          <a:xfrm>
            <a:off x="655987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79" name="Google Shape;79;p44"/>
          <p:cNvSpPr txBox="1"/>
          <p:nvPr>
            <p:ph idx="6" type="subTitle"/>
          </p:nvPr>
        </p:nvSpPr>
        <p:spPr>
          <a:xfrm>
            <a:off x="651042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with numbers 1">
  <p:cSld name="TITLE_AND_TWO_COLUMNS_1_2">
    <p:spTree>
      <p:nvGrpSpPr>
        <p:cNvPr id="80" name="Shape 80"/>
        <p:cNvGrpSpPr/>
        <p:nvPr/>
      </p:nvGrpSpPr>
      <p:grpSpPr>
        <a:xfrm>
          <a:off x="0" y="0"/>
          <a:ext cx="0" cy="0"/>
          <a:chOff x="0" y="0"/>
          <a:chExt cx="0" cy="0"/>
        </a:xfrm>
      </p:grpSpPr>
      <p:sp>
        <p:nvSpPr>
          <p:cNvPr id="81" name="Google Shape;81;p45"/>
          <p:cNvSpPr txBox="1"/>
          <p:nvPr/>
        </p:nvSpPr>
        <p:spPr>
          <a:xfrm>
            <a:off x="392175" y="1010950"/>
            <a:ext cx="1072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FFC8BC"/>
                </a:solidFill>
                <a:latin typeface="Open Sans ExtraBold"/>
                <a:ea typeface="Open Sans ExtraBold"/>
                <a:cs typeface="Open Sans ExtraBold"/>
                <a:sym typeface="Open Sans ExtraBold"/>
              </a:rPr>
              <a:t>1</a:t>
            </a:r>
            <a:endParaRPr b="0" i="0" sz="7200" u="none" cap="none" strike="noStrike">
              <a:solidFill>
                <a:srgbClr val="FFC8BC"/>
              </a:solidFill>
              <a:latin typeface="Open Sans ExtraBold"/>
              <a:ea typeface="Open Sans ExtraBold"/>
              <a:cs typeface="Open Sans ExtraBold"/>
              <a:sym typeface="Open Sans ExtraBold"/>
            </a:endParaRPr>
          </a:p>
        </p:txBody>
      </p:sp>
      <p:sp>
        <p:nvSpPr>
          <p:cNvPr id="82" name="Google Shape;82;p45"/>
          <p:cNvSpPr txBox="1"/>
          <p:nvPr/>
        </p:nvSpPr>
        <p:spPr>
          <a:xfrm>
            <a:off x="3141588" y="1010950"/>
            <a:ext cx="1072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FFC8BC"/>
                </a:solidFill>
                <a:latin typeface="Open Sans ExtraBold"/>
                <a:ea typeface="Open Sans ExtraBold"/>
                <a:cs typeface="Open Sans ExtraBold"/>
                <a:sym typeface="Open Sans ExtraBold"/>
              </a:rPr>
              <a:t>2</a:t>
            </a:r>
            <a:endParaRPr b="0" i="0" sz="7200" u="none" cap="none" strike="noStrike">
              <a:solidFill>
                <a:srgbClr val="FFC8BC"/>
              </a:solidFill>
              <a:latin typeface="Open Sans ExtraBold"/>
              <a:ea typeface="Open Sans ExtraBold"/>
              <a:cs typeface="Open Sans ExtraBold"/>
              <a:sym typeface="Open Sans ExtraBold"/>
            </a:endParaRPr>
          </a:p>
        </p:txBody>
      </p:sp>
      <p:sp>
        <p:nvSpPr>
          <p:cNvPr id="83" name="Google Shape;83;p45"/>
          <p:cNvSpPr txBox="1"/>
          <p:nvPr/>
        </p:nvSpPr>
        <p:spPr>
          <a:xfrm>
            <a:off x="6122950" y="1010950"/>
            <a:ext cx="10728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200"/>
              <a:buFont typeface="Arial"/>
              <a:buNone/>
            </a:pPr>
            <a:r>
              <a:rPr b="0" i="0" lang="en" sz="7200" u="none" cap="none" strike="noStrike">
                <a:solidFill>
                  <a:srgbClr val="FFC8BC"/>
                </a:solidFill>
                <a:latin typeface="Open Sans ExtraBold"/>
                <a:ea typeface="Open Sans ExtraBold"/>
                <a:cs typeface="Open Sans ExtraBold"/>
                <a:sym typeface="Open Sans ExtraBold"/>
              </a:rPr>
              <a:t>3</a:t>
            </a:r>
            <a:endParaRPr b="0" i="0" sz="7200" u="none" cap="none" strike="noStrike">
              <a:solidFill>
                <a:srgbClr val="FFC8BC"/>
              </a:solidFill>
              <a:latin typeface="Open Sans ExtraBold"/>
              <a:ea typeface="Open Sans ExtraBold"/>
              <a:cs typeface="Open Sans ExtraBold"/>
              <a:sym typeface="Open Sans ExtraBold"/>
            </a:endParaRPr>
          </a:p>
        </p:txBody>
      </p:sp>
      <p:sp>
        <p:nvSpPr>
          <p:cNvPr id="84" name="Google Shape;84;p45"/>
          <p:cNvSpPr/>
          <p:nvPr/>
        </p:nvSpPr>
        <p:spPr>
          <a:xfrm>
            <a:off x="-200" y="0"/>
            <a:ext cx="9144000" cy="904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85" name="Google Shape;85;p45"/>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45"/>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 name="Google Shape;87;p45"/>
          <p:cNvSpPr txBox="1"/>
          <p:nvPr>
            <p:ph idx="1" type="body"/>
          </p:nvPr>
        </p:nvSpPr>
        <p:spPr>
          <a:xfrm>
            <a:off x="766500"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cxnSp>
        <p:nvCxnSpPr>
          <p:cNvPr id="88" name="Google Shape;88;p45"/>
          <p:cNvCxnSpPr/>
          <p:nvPr/>
        </p:nvCxnSpPr>
        <p:spPr>
          <a:xfrm>
            <a:off x="2971600" y="1360275"/>
            <a:ext cx="0" cy="3426300"/>
          </a:xfrm>
          <a:prstGeom prst="straightConnector1">
            <a:avLst/>
          </a:prstGeom>
          <a:noFill/>
          <a:ln cap="flat" cmpd="sng" w="9525">
            <a:solidFill>
              <a:srgbClr val="3FD5AE"/>
            </a:solidFill>
            <a:prstDash val="solid"/>
            <a:round/>
            <a:headEnd len="sm" w="sm" type="none"/>
            <a:tailEnd len="sm" w="sm" type="none"/>
          </a:ln>
        </p:spPr>
      </p:cxnSp>
      <p:sp>
        <p:nvSpPr>
          <p:cNvPr id="89" name="Google Shape;89;p45"/>
          <p:cNvSpPr txBox="1"/>
          <p:nvPr>
            <p:ph idx="2" type="subTitle"/>
          </p:nvPr>
        </p:nvSpPr>
        <p:spPr>
          <a:xfrm>
            <a:off x="717050"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cxnSp>
        <p:nvCxnSpPr>
          <p:cNvPr id="90" name="Google Shape;90;p45"/>
          <p:cNvCxnSpPr/>
          <p:nvPr/>
        </p:nvCxnSpPr>
        <p:spPr>
          <a:xfrm>
            <a:off x="5908175" y="1360275"/>
            <a:ext cx="0" cy="3426300"/>
          </a:xfrm>
          <a:prstGeom prst="straightConnector1">
            <a:avLst/>
          </a:prstGeom>
          <a:noFill/>
          <a:ln cap="flat" cmpd="sng" w="9525">
            <a:solidFill>
              <a:srgbClr val="3FD5AE"/>
            </a:solidFill>
            <a:prstDash val="solid"/>
            <a:round/>
            <a:headEnd len="sm" w="sm" type="none"/>
            <a:tailEnd len="sm" w="sm" type="none"/>
          </a:ln>
        </p:spPr>
      </p:cxnSp>
      <p:sp>
        <p:nvSpPr>
          <p:cNvPr id="91" name="Google Shape;91;p45"/>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92" name="Google Shape;92;p45"/>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93" name="Google Shape;93;p45"/>
          <p:cNvSpPr txBox="1"/>
          <p:nvPr>
            <p:ph idx="5" type="body"/>
          </p:nvPr>
        </p:nvSpPr>
        <p:spPr>
          <a:xfrm>
            <a:off x="655987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94" name="Google Shape;94;p45"/>
          <p:cNvSpPr txBox="1"/>
          <p:nvPr>
            <p:ph idx="6" type="subTitle"/>
          </p:nvPr>
        </p:nvSpPr>
        <p:spPr>
          <a:xfrm>
            <a:off x="651042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1">
  <p:cSld name="BLANK_1_1">
    <p:spTree>
      <p:nvGrpSpPr>
        <p:cNvPr id="96" name="Shape 96"/>
        <p:cNvGrpSpPr/>
        <p:nvPr/>
      </p:nvGrpSpPr>
      <p:grpSpPr>
        <a:xfrm>
          <a:off x="0" y="0"/>
          <a:ext cx="0" cy="0"/>
          <a:chOff x="0" y="0"/>
          <a:chExt cx="0" cy="0"/>
        </a:xfrm>
      </p:grpSpPr>
      <p:sp>
        <p:nvSpPr>
          <p:cNvPr id="97" name="Google Shape;97;p47"/>
          <p:cNvSpPr/>
          <p:nvPr/>
        </p:nvSpPr>
        <p:spPr>
          <a:xfrm>
            <a:off x="0" y="2847650"/>
            <a:ext cx="9144000" cy="2333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highlight>
                <a:srgbClr val="003046"/>
              </a:highlight>
              <a:latin typeface="Arial"/>
              <a:ea typeface="Arial"/>
              <a:cs typeface="Arial"/>
              <a:sym typeface="Arial"/>
            </a:endParaRPr>
          </a:p>
        </p:txBody>
      </p:sp>
      <p:pic>
        <p:nvPicPr>
          <p:cNvPr id="98" name="Google Shape;98;p47"/>
          <p:cNvPicPr preferRelativeResize="0"/>
          <p:nvPr/>
        </p:nvPicPr>
        <p:blipFill rotWithShape="1">
          <a:blip r:embed="rId2">
            <a:alphaModFix/>
          </a:blip>
          <a:srcRect b="0" l="0" r="0" t="0"/>
          <a:stretch/>
        </p:blipFill>
        <p:spPr>
          <a:xfrm>
            <a:off x="8128200" y="4602125"/>
            <a:ext cx="704088" cy="420834"/>
          </a:xfrm>
          <a:prstGeom prst="rect">
            <a:avLst/>
          </a:prstGeom>
          <a:noFill/>
          <a:ln>
            <a:noFill/>
          </a:ln>
        </p:spPr>
      </p:pic>
      <p:sp>
        <p:nvSpPr>
          <p:cNvPr id="99" name="Google Shape;99;p47"/>
          <p:cNvSpPr/>
          <p:nvPr/>
        </p:nvSpPr>
        <p:spPr>
          <a:xfrm>
            <a:off x="646200" y="1435400"/>
            <a:ext cx="7851600" cy="208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0" name="Google Shape;100;p47"/>
          <p:cNvCxnSpPr/>
          <p:nvPr/>
        </p:nvCxnSpPr>
        <p:spPr>
          <a:xfrm>
            <a:off x="668775" y="1345375"/>
            <a:ext cx="7776600" cy="0"/>
          </a:xfrm>
          <a:prstGeom prst="straightConnector1">
            <a:avLst/>
          </a:prstGeom>
          <a:noFill/>
          <a:ln cap="flat" cmpd="sng" w="9525">
            <a:solidFill>
              <a:srgbClr val="D34526"/>
            </a:solidFill>
            <a:prstDash val="solid"/>
            <a:round/>
            <a:headEnd len="sm" w="sm" type="none"/>
            <a:tailEnd len="sm" w="sm" type="none"/>
          </a:ln>
        </p:spPr>
      </p:cxnSp>
      <p:sp>
        <p:nvSpPr>
          <p:cNvPr id="101" name="Google Shape;101;p47"/>
          <p:cNvSpPr/>
          <p:nvPr/>
        </p:nvSpPr>
        <p:spPr>
          <a:xfrm>
            <a:off x="1228050" y="1375550"/>
            <a:ext cx="6687900" cy="2045100"/>
          </a:xfrm>
          <a:prstGeom prst="roundRect">
            <a:avLst>
              <a:gd fmla="val 10520" name="adj"/>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rgbClr val="D34526"/>
                </a:solidFill>
                <a:latin typeface="Open Sans"/>
                <a:ea typeface="Open Sans"/>
                <a:cs typeface="Open Sans"/>
                <a:sym typeface="Open Sans"/>
              </a:rPr>
              <a:t>Thank You</a:t>
            </a:r>
            <a:endParaRPr b="1" i="0" sz="6000" u="none" cap="none" strike="noStrike">
              <a:solidFill>
                <a:srgbClr val="D3452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TITLE_1">
    <p:spTree>
      <p:nvGrpSpPr>
        <p:cNvPr id="102" name="Shape 102"/>
        <p:cNvGrpSpPr/>
        <p:nvPr/>
      </p:nvGrpSpPr>
      <p:grpSpPr>
        <a:xfrm>
          <a:off x="0" y="0"/>
          <a:ext cx="0" cy="0"/>
          <a:chOff x="0" y="0"/>
          <a:chExt cx="0" cy="0"/>
        </a:xfrm>
      </p:grpSpPr>
      <p:sp>
        <p:nvSpPr>
          <p:cNvPr id="103" name="Google Shape;103;p48"/>
          <p:cNvSpPr/>
          <p:nvPr/>
        </p:nvSpPr>
        <p:spPr>
          <a:xfrm>
            <a:off x="0" y="0"/>
            <a:ext cx="9144000" cy="2333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04" name="Google Shape;104;p48"/>
          <p:cNvSpPr/>
          <p:nvPr/>
        </p:nvSpPr>
        <p:spPr>
          <a:xfrm>
            <a:off x="646200" y="1435400"/>
            <a:ext cx="7851600" cy="2667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8"/>
          <p:cNvSpPr txBox="1"/>
          <p:nvPr>
            <p:ph type="ctrTitle"/>
          </p:nvPr>
        </p:nvSpPr>
        <p:spPr>
          <a:xfrm>
            <a:off x="1115700" y="1766000"/>
            <a:ext cx="6912600" cy="1309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D34526"/>
              </a:buClr>
              <a:buSzPts val="4200"/>
              <a:buNone/>
              <a:defRPr b="1" sz="4200">
                <a:solidFill>
                  <a:srgbClr val="D34526"/>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6" name="Google Shape;106;p48"/>
          <p:cNvSpPr txBox="1"/>
          <p:nvPr>
            <p:ph idx="1" type="subTitle"/>
          </p:nvPr>
        </p:nvSpPr>
        <p:spPr>
          <a:xfrm>
            <a:off x="311700" y="3112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cxnSp>
        <p:nvCxnSpPr>
          <p:cNvPr id="107" name="Google Shape;107;p48"/>
          <p:cNvCxnSpPr/>
          <p:nvPr/>
        </p:nvCxnSpPr>
        <p:spPr>
          <a:xfrm>
            <a:off x="644700" y="3907375"/>
            <a:ext cx="7854600" cy="24900"/>
          </a:xfrm>
          <a:prstGeom prst="straightConnector1">
            <a:avLst/>
          </a:prstGeom>
          <a:noFill/>
          <a:ln cap="flat" cmpd="sng" w="9525">
            <a:solidFill>
              <a:srgbClr val="D34526"/>
            </a:solidFill>
            <a:prstDash val="solid"/>
            <a:round/>
            <a:headEnd len="sm" w="sm" type="none"/>
            <a:tailEnd len="sm" w="sm" type="none"/>
          </a:ln>
        </p:spPr>
      </p:cxnSp>
      <p:sp>
        <p:nvSpPr>
          <p:cNvPr id="108" name="Google Shape;108;p48"/>
          <p:cNvSpPr txBox="1"/>
          <p:nvPr/>
        </p:nvSpPr>
        <p:spPr>
          <a:xfrm>
            <a:off x="3666700" y="-367850"/>
            <a:ext cx="432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Statement — Orange">
  <p:cSld name="SECTION_HEADER_1_1">
    <p:bg>
      <p:bgPr>
        <a:solidFill>
          <a:srgbClr val="D34526"/>
        </a:solidFill>
      </p:bgPr>
    </p:bg>
    <p:spTree>
      <p:nvGrpSpPr>
        <p:cNvPr id="109" name="Shape 109"/>
        <p:cNvGrpSpPr/>
        <p:nvPr/>
      </p:nvGrpSpPr>
      <p:grpSpPr>
        <a:xfrm>
          <a:off x="0" y="0"/>
          <a:ext cx="0" cy="0"/>
          <a:chOff x="0" y="0"/>
          <a:chExt cx="0" cy="0"/>
        </a:xfrm>
      </p:grpSpPr>
      <p:sp>
        <p:nvSpPr>
          <p:cNvPr id="110" name="Google Shape;110;p49"/>
          <p:cNvSpPr txBox="1"/>
          <p:nvPr>
            <p:ph type="title"/>
          </p:nvPr>
        </p:nvSpPr>
        <p:spPr>
          <a:xfrm>
            <a:off x="311700" y="1148700"/>
            <a:ext cx="8520600" cy="28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pic>
        <p:nvPicPr>
          <p:cNvPr id="111" name="Google Shape;111;p49"/>
          <p:cNvPicPr preferRelativeResize="0"/>
          <p:nvPr/>
        </p:nvPicPr>
        <p:blipFill rotWithShape="1">
          <a:blip r:embed="rId2">
            <a:alphaModFix/>
          </a:blip>
          <a:srcRect b="0" l="0" r="0" t="0"/>
          <a:stretch/>
        </p:blipFill>
        <p:spPr>
          <a:xfrm>
            <a:off x="8128200" y="4602125"/>
            <a:ext cx="704088" cy="42083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2" name="Shape 112"/>
        <p:cNvGrpSpPr/>
        <p:nvPr/>
      </p:nvGrpSpPr>
      <p:grpSpPr>
        <a:xfrm>
          <a:off x="0" y="0"/>
          <a:ext cx="0" cy="0"/>
          <a:chOff x="0" y="0"/>
          <a:chExt cx="0" cy="0"/>
        </a:xfrm>
      </p:grpSpPr>
      <p:sp>
        <p:nvSpPr>
          <p:cNvPr id="113" name="Google Shape;113;p50"/>
          <p:cNvSpPr/>
          <p:nvPr/>
        </p:nvSpPr>
        <p:spPr>
          <a:xfrm>
            <a:off x="-200" y="0"/>
            <a:ext cx="9144000" cy="9048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14" name="Google Shape;114;p50"/>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0"/>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6" name="Google Shape;116;p50"/>
          <p:cNvSpPr txBox="1"/>
          <p:nvPr>
            <p:ph idx="1" type="body"/>
          </p:nvPr>
        </p:nvSpPr>
        <p:spPr>
          <a:xfrm>
            <a:off x="488450" y="1152475"/>
            <a:ext cx="80622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117" name="Shape 117"/>
        <p:cNvGrpSpPr/>
        <p:nvPr/>
      </p:nvGrpSpPr>
      <p:grpSpPr>
        <a:xfrm>
          <a:off x="0" y="0"/>
          <a:ext cx="0" cy="0"/>
          <a:chOff x="0" y="0"/>
          <a:chExt cx="0" cy="0"/>
        </a:xfrm>
      </p:grpSpPr>
      <p:sp>
        <p:nvSpPr>
          <p:cNvPr id="118" name="Google Shape;118;p51"/>
          <p:cNvSpPr/>
          <p:nvPr/>
        </p:nvSpPr>
        <p:spPr>
          <a:xfrm>
            <a:off x="-200" y="0"/>
            <a:ext cx="9144000" cy="904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19" name="Google Shape;119;p51"/>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1"/>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1" name="Google Shape;121;p51"/>
          <p:cNvSpPr txBox="1"/>
          <p:nvPr>
            <p:ph idx="1" type="body"/>
          </p:nvPr>
        </p:nvSpPr>
        <p:spPr>
          <a:xfrm>
            <a:off x="488450" y="1152475"/>
            <a:ext cx="80622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122" name="Shape 122"/>
        <p:cNvGrpSpPr/>
        <p:nvPr/>
      </p:nvGrpSpPr>
      <p:grpSpPr>
        <a:xfrm>
          <a:off x="0" y="0"/>
          <a:ext cx="0" cy="0"/>
          <a:chOff x="0" y="0"/>
          <a:chExt cx="0" cy="0"/>
        </a:xfrm>
      </p:grpSpPr>
      <p:sp>
        <p:nvSpPr>
          <p:cNvPr id="123" name="Google Shape;123;p52"/>
          <p:cNvSpPr/>
          <p:nvPr/>
        </p:nvSpPr>
        <p:spPr>
          <a:xfrm>
            <a:off x="-200" y="0"/>
            <a:ext cx="2509800" cy="51435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24" name="Google Shape;124;p52"/>
          <p:cNvSpPr/>
          <p:nvPr/>
        </p:nvSpPr>
        <p:spPr>
          <a:xfrm>
            <a:off x="315600" y="389150"/>
            <a:ext cx="3276000" cy="976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2"/>
          <p:cNvSpPr txBox="1"/>
          <p:nvPr>
            <p:ph idx="1" type="body"/>
          </p:nvPr>
        </p:nvSpPr>
        <p:spPr>
          <a:xfrm>
            <a:off x="2787600" y="1533075"/>
            <a:ext cx="5770200" cy="2673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sp>
        <p:nvSpPr>
          <p:cNvPr id="126" name="Google Shape;126;p52"/>
          <p:cNvSpPr txBox="1"/>
          <p:nvPr/>
        </p:nvSpPr>
        <p:spPr>
          <a:xfrm>
            <a:off x="473425" y="492800"/>
            <a:ext cx="69576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1" i="1" lang="en" sz="3800" u="none" cap="none" strike="noStrike">
                <a:solidFill>
                  <a:srgbClr val="434343"/>
                </a:solidFill>
                <a:latin typeface="Open Sans"/>
                <a:ea typeface="Open Sans"/>
                <a:cs typeface="Open Sans"/>
                <a:sym typeface="Open Sans"/>
              </a:rPr>
              <a:t>Today’s Meeting Agenda</a:t>
            </a:r>
            <a:endParaRPr b="1" i="1" sz="3800" u="none" cap="none" strike="noStrike">
              <a:solidFill>
                <a:srgbClr val="434343"/>
              </a:solidFill>
              <a:latin typeface="Open Sans"/>
              <a:ea typeface="Open Sans"/>
              <a:cs typeface="Open Sans"/>
              <a:sym typeface="Open Sans"/>
            </a:endParaRPr>
          </a:p>
        </p:txBody>
      </p:sp>
      <p:cxnSp>
        <p:nvCxnSpPr>
          <p:cNvPr id="127" name="Google Shape;127;p52"/>
          <p:cNvCxnSpPr/>
          <p:nvPr/>
        </p:nvCxnSpPr>
        <p:spPr>
          <a:xfrm>
            <a:off x="493200" y="1365950"/>
            <a:ext cx="8157600" cy="0"/>
          </a:xfrm>
          <a:prstGeom prst="straightConnector1">
            <a:avLst/>
          </a:prstGeom>
          <a:noFill/>
          <a:ln cap="flat" cmpd="sng" w="9525">
            <a:solidFill>
              <a:srgbClr val="D34526"/>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Orange">
  <p:cSld name="TITLE_ONLY_1">
    <p:spTree>
      <p:nvGrpSpPr>
        <p:cNvPr id="16" name="Shape 16"/>
        <p:cNvGrpSpPr/>
        <p:nvPr/>
      </p:nvGrpSpPr>
      <p:grpSpPr>
        <a:xfrm>
          <a:off x="0" y="0"/>
          <a:ext cx="0" cy="0"/>
          <a:chOff x="0" y="0"/>
          <a:chExt cx="0" cy="0"/>
        </a:xfrm>
      </p:grpSpPr>
      <p:sp>
        <p:nvSpPr>
          <p:cNvPr id="17" name="Google Shape;17;p36"/>
          <p:cNvSpPr/>
          <p:nvPr/>
        </p:nvSpPr>
        <p:spPr>
          <a:xfrm>
            <a:off x="-14950" y="-37250"/>
            <a:ext cx="3099900" cy="52218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6"/>
          <p:cNvSpPr txBox="1"/>
          <p:nvPr>
            <p:ph type="title"/>
          </p:nvPr>
        </p:nvSpPr>
        <p:spPr>
          <a:xfrm>
            <a:off x="381650" y="376000"/>
            <a:ext cx="2171400" cy="14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9" name="Google Shape;19;p36"/>
          <p:cNvSpPr txBox="1"/>
          <p:nvPr>
            <p:ph idx="1" type="subTitle"/>
          </p:nvPr>
        </p:nvSpPr>
        <p:spPr>
          <a:xfrm>
            <a:off x="381650" y="1983900"/>
            <a:ext cx="2066100" cy="160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1800"/>
              <a:buNone/>
              <a:defRPr i="1">
                <a:solidFill>
                  <a:schemeClr val="lt1"/>
                </a:solidFill>
              </a:defRPr>
            </a:lvl1pPr>
            <a:lvl2pPr lvl="1" algn="l">
              <a:lnSpc>
                <a:spcPct val="115000"/>
              </a:lnSpc>
              <a:spcBef>
                <a:spcPts val="1000"/>
              </a:spcBef>
              <a:spcAft>
                <a:spcPts val="0"/>
              </a:spcAft>
              <a:buClr>
                <a:schemeClr val="lt1"/>
              </a:buClr>
              <a:buSzPts val="1400"/>
              <a:buNone/>
              <a:defRPr>
                <a:solidFill>
                  <a:schemeClr val="lt1"/>
                </a:solidFill>
              </a:defRPr>
            </a:lvl2pPr>
            <a:lvl3pPr lvl="2" algn="l">
              <a:lnSpc>
                <a:spcPct val="115000"/>
              </a:lnSpc>
              <a:spcBef>
                <a:spcPts val="1000"/>
              </a:spcBef>
              <a:spcAft>
                <a:spcPts val="0"/>
              </a:spcAft>
              <a:buClr>
                <a:schemeClr val="lt1"/>
              </a:buClr>
              <a:buSzPts val="1400"/>
              <a:buNone/>
              <a:defRPr>
                <a:solidFill>
                  <a:schemeClr val="lt1"/>
                </a:solidFill>
              </a:defRPr>
            </a:lvl3pPr>
            <a:lvl4pPr lvl="3" algn="l">
              <a:lnSpc>
                <a:spcPct val="115000"/>
              </a:lnSpc>
              <a:spcBef>
                <a:spcPts val="1000"/>
              </a:spcBef>
              <a:spcAft>
                <a:spcPts val="0"/>
              </a:spcAft>
              <a:buClr>
                <a:schemeClr val="lt1"/>
              </a:buClr>
              <a:buSzPts val="1400"/>
              <a:buNone/>
              <a:defRPr>
                <a:solidFill>
                  <a:schemeClr val="lt1"/>
                </a:solidFill>
              </a:defRPr>
            </a:lvl4pPr>
            <a:lvl5pPr lvl="4" algn="l">
              <a:lnSpc>
                <a:spcPct val="115000"/>
              </a:lnSpc>
              <a:spcBef>
                <a:spcPts val="1000"/>
              </a:spcBef>
              <a:spcAft>
                <a:spcPts val="0"/>
              </a:spcAft>
              <a:buClr>
                <a:schemeClr val="lt1"/>
              </a:buClr>
              <a:buSzPts val="1400"/>
              <a:buNone/>
              <a:defRPr>
                <a:solidFill>
                  <a:schemeClr val="lt1"/>
                </a:solidFill>
              </a:defRPr>
            </a:lvl5pPr>
            <a:lvl6pPr lvl="5" algn="l">
              <a:lnSpc>
                <a:spcPct val="115000"/>
              </a:lnSpc>
              <a:spcBef>
                <a:spcPts val="1000"/>
              </a:spcBef>
              <a:spcAft>
                <a:spcPts val="0"/>
              </a:spcAft>
              <a:buClr>
                <a:schemeClr val="lt1"/>
              </a:buClr>
              <a:buSzPts val="1400"/>
              <a:buNone/>
              <a:defRPr>
                <a:solidFill>
                  <a:schemeClr val="lt1"/>
                </a:solidFill>
              </a:defRPr>
            </a:lvl6pPr>
            <a:lvl7pPr lvl="6" algn="l">
              <a:lnSpc>
                <a:spcPct val="115000"/>
              </a:lnSpc>
              <a:spcBef>
                <a:spcPts val="1000"/>
              </a:spcBef>
              <a:spcAft>
                <a:spcPts val="0"/>
              </a:spcAft>
              <a:buClr>
                <a:schemeClr val="lt1"/>
              </a:buClr>
              <a:buSzPts val="1400"/>
              <a:buNone/>
              <a:defRPr>
                <a:solidFill>
                  <a:schemeClr val="lt1"/>
                </a:solidFill>
              </a:defRPr>
            </a:lvl7pPr>
            <a:lvl8pPr lvl="7" algn="l">
              <a:lnSpc>
                <a:spcPct val="115000"/>
              </a:lnSpc>
              <a:spcBef>
                <a:spcPts val="1000"/>
              </a:spcBef>
              <a:spcAft>
                <a:spcPts val="0"/>
              </a:spcAft>
              <a:buClr>
                <a:schemeClr val="lt1"/>
              </a:buClr>
              <a:buSzPts val="1400"/>
              <a:buNone/>
              <a:defRPr>
                <a:solidFill>
                  <a:schemeClr val="lt1"/>
                </a:solidFill>
              </a:defRPr>
            </a:lvl8pPr>
            <a:lvl9pPr lvl="8" algn="l">
              <a:lnSpc>
                <a:spcPct val="115000"/>
              </a:lnSpc>
              <a:spcBef>
                <a:spcPts val="1000"/>
              </a:spcBef>
              <a:spcAft>
                <a:spcPts val="1000"/>
              </a:spcAft>
              <a:buClr>
                <a:schemeClr val="lt1"/>
              </a:buClr>
              <a:buSzPts val="1400"/>
              <a:buNone/>
              <a:defRPr>
                <a:solidFill>
                  <a:schemeClr val="lt1"/>
                </a:solidFill>
              </a:defRPr>
            </a:lvl9pPr>
          </a:lstStyle>
          <a:p/>
        </p:txBody>
      </p:sp>
      <p:sp>
        <p:nvSpPr>
          <p:cNvPr id="20" name="Google Shape;20;p36"/>
          <p:cNvSpPr txBox="1"/>
          <p:nvPr>
            <p:ph idx="2" type="body"/>
          </p:nvPr>
        </p:nvSpPr>
        <p:spPr>
          <a:xfrm>
            <a:off x="3588225" y="376000"/>
            <a:ext cx="5161800" cy="4132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1">
  <p:cSld name="TITLE_AND_BODY_2_1">
    <p:spTree>
      <p:nvGrpSpPr>
        <p:cNvPr id="128" name="Shape 128"/>
        <p:cNvGrpSpPr/>
        <p:nvPr/>
      </p:nvGrpSpPr>
      <p:grpSpPr>
        <a:xfrm>
          <a:off x="0" y="0"/>
          <a:ext cx="0" cy="0"/>
          <a:chOff x="0" y="0"/>
          <a:chExt cx="0" cy="0"/>
        </a:xfrm>
      </p:grpSpPr>
      <p:sp>
        <p:nvSpPr>
          <p:cNvPr id="129" name="Google Shape;129;p53"/>
          <p:cNvSpPr/>
          <p:nvPr/>
        </p:nvSpPr>
        <p:spPr>
          <a:xfrm>
            <a:off x="-200" y="0"/>
            <a:ext cx="2509800" cy="51435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30" name="Google Shape;130;p53"/>
          <p:cNvSpPr/>
          <p:nvPr/>
        </p:nvSpPr>
        <p:spPr>
          <a:xfrm>
            <a:off x="315600" y="389150"/>
            <a:ext cx="3276000" cy="976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3"/>
          <p:cNvSpPr txBox="1"/>
          <p:nvPr>
            <p:ph idx="1" type="body"/>
          </p:nvPr>
        </p:nvSpPr>
        <p:spPr>
          <a:xfrm>
            <a:off x="2787600" y="1533075"/>
            <a:ext cx="5770200" cy="26733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sp>
        <p:nvSpPr>
          <p:cNvPr id="132" name="Google Shape;132;p53"/>
          <p:cNvSpPr txBox="1"/>
          <p:nvPr/>
        </p:nvSpPr>
        <p:spPr>
          <a:xfrm>
            <a:off x="473425" y="492800"/>
            <a:ext cx="69576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1" i="1" lang="en" sz="3800" u="none" cap="none" strike="noStrike">
                <a:solidFill>
                  <a:srgbClr val="434343"/>
                </a:solidFill>
                <a:latin typeface="Open Sans"/>
                <a:ea typeface="Open Sans"/>
                <a:cs typeface="Open Sans"/>
                <a:sym typeface="Open Sans"/>
              </a:rPr>
              <a:t>Today’s Meeting Agenda</a:t>
            </a:r>
            <a:endParaRPr b="1" i="1" sz="3800" u="none" cap="none" strike="noStrike">
              <a:solidFill>
                <a:srgbClr val="434343"/>
              </a:solidFill>
              <a:latin typeface="Open Sans"/>
              <a:ea typeface="Open Sans"/>
              <a:cs typeface="Open Sans"/>
              <a:sym typeface="Open Sans"/>
            </a:endParaRPr>
          </a:p>
        </p:txBody>
      </p:sp>
      <p:cxnSp>
        <p:nvCxnSpPr>
          <p:cNvPr id="133" name="Google Shape;133;p53"/>
          <p:cNvCxnSpPr/>
          <p:nvPr/>
        </p:nvCxnSpPr>
        <p:spPr>
          <a:xfrm>
            <a:off x="493200" y="1365950"/>
            <a:ext cx="8157600" cy="0"/>
          </a:xfrm>
          <a:prstGeom prst="straightConnector1">
            <a:avLst/>
          </a:prstGeom>
          <a:noFill/>
          <a:ln cap="flat" cmpd="sng" w="9525">
            <a:solidFill>
              <a:srgbClr val="D34526"/>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4" name="Shape 134"/>
        <p:cNvGrpSpPr/>
        <p:nvPr/>
      </p:nvGrpSpPr>
      <p:grpSpPr>
        <a:xfrm>
          <a:off x="0" y="0"/>
          <a:ext cx="0" cy="0"/>
          <a:chOff x="0" y="0"/>
          <a:chExt cx="0" cy="0"/>
        </a:xfrm>
      </p:grpSpPr>
      <p:sp>
        <p:nvSpPr>
          <p:cNvPr id="135" name="Google Shape;135;p54"/>
          <p:cNvSpPr/>
          <p:nvPr/>
        </p:nvSpPr>
        <p:spPr>
          <a:xfrm>
            <a:off x="-200" y="0"/>
            <a:ext cx="9144000" cy="9048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36" name="Google Shape;136;p54"/>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4"/>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8" name="Google Shape;138;p54"/>
          <p:cNvSpPr txBox="1"/>
          <p:nvPr>
            <p:ph idx="1" type="body"/>
          </p:nvPr>
        </p:nvSpPr>
        <p:spPr>
          <a:xfrm>
            <a:off x="488450" y="1638275"/>
            <a:ext cx="3807600" cy="2930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139" name="Google Shape;139;p54"/>
          <p:cNvSpPr txBox="1"/>
          <p:nvPr>
            <p:ph idx="2" type="body"/>
          </p:nvPr>
        </p:nvSpPr>
        <p:spPr>
          <a:xfrm>
            <a:off x="4705425" y="1638275"/>
            <a:ext cx="3807600" cy="2893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cxnSp>
        <p:nvCxnSpPr>
          <p:cNvPr id="140" name="Google Shape;140;p54"/>
          <p:cNvCxnSpPr/>
          <p:nvPr/>
        </p:nvCxnSpPr>
        <p:spPr>
          <a:xfrm>
            <a:off x="4572000" y="1217500"/>
            <a:ext cx="0" cy="3569100"/>
          </a:xfrm>
          <a:prstGeom prst="straightConnector1">
            <a:avLst/>
          </a:prstGeom>
          <a:noFill/>
          <a:ln cap="flat" cmpd="sng" w="9525">
            <a:solidFill>
              <a:srgbClr val="3FD5AE"/>
            </a:solidFill>
            <a:prstDash val="solid"/>
            <a:round/>
            <a:headEnd len="sm" w="sm" type="none"/>
            <a:tailEnd len="sm" w="sm" type="none"/>
          </a:ln>
        </p:spPr>
      </p:cxnSp>
      <p:sp>
        <p:nvSpPr>
          <p:cNvPr id="141" name="Google Shape;141;p54"/>
          <p:cNvSpPr txBox="1"/>
          <p:nvPr>
            <p:ph idx="3" type="subTitle"/>
          </p:nvPr>
        </p:nvSpPr>
        <p:spPr>
          <a:xfrm>
            <a:off x="488450" y="1098000"/>
            <a:ext cx="3807600" cy="483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142" name="Google Shape;142;p54"/>
          <p:cNvSpPr txBox="1"/>
          <p:nvPr>
            <p:ph idx="4" type="subTitle"/>
          </p:nvPr>
        </p:nvSpPr>
        <p:spPr>
          <a:xfrm>
            <a:off x="4705425" y="1098025"/>
            <a:ext cx="3807600" cy="483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1_1">
    <p:spTree>
      <p:nvGrpSpPr>
        <p:cNvPr id="143" name="Shape 143"/>
        <p:cNvGrpSpPr/>
        <p:nvPr/>
      </p:nvGrpSpPr>
      <p:grpSpPr>
        <a:xfrm>
          <a:off x="0" y="0"/>
          <a:ext cx="0" cy="0"/>
          <a:chOff x="0" y="0"/>
          <a:chExt cx="0" cy="0"/>
        </a:xfrm>
      </p:grpSpPr>
      <p:sp>
        <p:nvSpPr>
          <p:cNvPr id="144" name="Google Shape;144;p55"/>
          <p:cNvSpPr/>
          <p:nvPr/>
        </p:nvSpPr>
        <p:spPr>
          <a:xfrm>
            <a:off x="-200" y="0"/>
            <a:ext cx="9144000" cy="904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145" name="Google Shape;145;p55"/>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5"/>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7" name="Google Shape;147;p55"/>
          <p:cNvSpPr txBox="1"/>
          <p:nvPr>
            <p:ph idx="1" type="body"/>
          </p:nvPr>
        </p:nvSpPr>
        <p:spPr>
          <a:xfrm>
            <a:off x="62417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148" name="Google Shape;148;p55"/>
          <p:cNvSpPr txBox="1"/>
          <p:nvPr>
            <p:ph idx="2" type="subTitle"/>
          </p:nvPr>
        </p:nvSpPr>
        <p:spPr>
          <a:xfrm>
            <a:off x="57472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149" name="Google Shape;149;p55"/>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150" name="Google Shape;150;p55"/>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151" name="Google Shape;151;p55"/>
          <p:cNvSpPr txBox="1"/>
          <p:nvPr>
            <p:ph idx="5" type="body"/>
          </p:nvPr>
        </p:nvSpPr>
        <p:spPr>
          <a:xfrm>
            <a:off x="6447150"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152" name="Google Shape;152;p55"/>
          <p:cNvSpPr txBox="1"/>
          <p:nvPr>
            <p:ph idx="6" type="subTitle"/>
          </p:nvPr>
        </p:nvSpPr>
        <p:spPr>
          <a:xfrm>
            <a:off x="6397700"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cxnSp>
        <p:nvCxnSpPr>
          <p:cNvPr id="153" name="Google Shape;153;p55"/>
          <p:cNvCxnSpPr/>
          <p:nvPr/>
        </p:nvCxnSpPr>
        <p:spPr>
          <a:xfrm>
            <a:off x="3064925" y="1360275"/>
            <a:ext cx="0" cy="3426300"/>
          </a:xfrm>
          <a:prstGeom prst="straightConnector1">
            <a:avLst/>
          </a:prstGeom>
          <a:noFill/>
          <a:ln cap="flat" cmpd="sng" w="9525">
            <a:solidFill>
              <a:srgbClr val="3FD5AE"/>
            </a:solidFill>
            <a:prstDash val="solid"/>
            <a:round/>
            <a:headEnd len="sm" w="sm" type="none"/>
            <a:tailEnd len="sm" w="sm" type="none"/>
          </a:ln>
        </p:spPr>
      </p:cxnSp>
      <p:cxnSp>
        <p:nvCxnSpPr>
          <p:cNvPr id="154" name="Google Shape;154;p55"/>
          <p:cNvCxnSpPr/>
          <p:nvPr/>
        </p:nvCxnSpPr>
        <p:spPr>
          <a:xfrm>
            <a:off x="6024025" y="1360275"/>
            <a:ext cx="0" cy="3426300"/>
          </a:xfrm>
          <a:prstGeom prst="straightConnector1">
            <a:avLst/>
          </a:prstGeom>
          <a:noFill/>
          <a:ln cap="flat" cmpd="sng" w="9525">
            <a:solidFill>
              <a:srgbClr val="3FD5AE"/>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155" name="Shape 155"/>
        <p:cNvGrpSpPr/>
        <p:nvPr/>
      </p:nvGrpSpPr>
      <p:grpSpPr>
        <a:xfrm>
          <a:off x="0" y="0"/>
          <a:ext cx="0" cy="0"/>
          <a:chOff x="0" y="0"/>
          <a:chExt cx="0" cy="0"/>
        </a:xfrm>
      </p:grpSpPr>
      <p:sp>
        <p:nvSpPr>
          <p:cNvPr id="156" name="Google Shape;156;p56"/>
          <p:cNvSpPr/>
          <p:nvPr/>
        </p:nvSpPr>
        <p:spPr>
          <a:xfrm>
            <a:off x="-67500" y="4283050"/>
            <a:ext cx="9211500" cy="9168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6"/>
          <p:cNvSpPr txBox="1"/>
          <p:nvPr>
            <p:ph idx="1" type="body"/>
          </p:nvPr>
        </p:nvSpPr>
        <p:spPr>
          <a:xfrm>
            <a:off x="311700" y="4367500"/>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800"/>
              <a:buNone/>
              <a:defRPr>
                <a:solidFill>
                  <a:schemeClr val="lt1"/>
                </a:solidFill>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pic>
        <p:nvPicPr>
          <p:cNvPr id="158" name="Google Shape;158;p56"/>
          <p:cNvPicPr preferRelativeResize="0"/>
          <p:nvPr/>
        </p:nvPicPr>
        <p:blipFill rotWithShape="1">
          <a:blip r:embed="rId2">
            <a:alphaModFix/>
          </a:blip>
          <a:srcRect b="0" l="0" r="0" t="0"/>
          <a:stretch/>
        </p:blipFill>
        <p:spPr>
          <a:xfrm>
            <a:off x="8128200" y="4602125"/>
            <a:ext cx="704088" cy="420834"/>
          </a:xfrm>
          <a:prstGeom prst="rect">
            <a:avLst/>
          </a:prstGeom>
          <a:noFill/>
          <a:ln>
            <a:noFill/>
          </a:ln>
        </p:spPr>
      </p:pic>
      <p:sp>
        <p:nvSpPr>
          <p:cNvPr id="159" name="Google Shape;159;p56"/>
          <p:cNvSpPr/>
          <p:nvPr>
            <p:ph idx="2" type="pic"/>
          </p:nvPr>
        </p:nvSpPr>
        <p:spPr>
          <a:xfrm>
            <a:off x="-48200" y="-83400"/>
            <a:ext cx="9211500" cy="43749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0" name="Shape 160"/>
        <p:cNvGrpSpPr/>
        <p:nvPr/>
      </p:nvGrpSpPr>
      <p:grpSpPr>
        <a:xfrm>
          <a:off x="0" y="0"/>
          <a:ext cx="0" cy="0"/>
          <a:chOff x="0" y="0"/>
          <a:chExt cx="0" cy="0"/>
        </a:xfrm>
      </p:grpSpPr>
      <p:sp>
        <p:nvSpPr>
          <p:cNvPr id="161" name="Google Shape;161;p57"/>
          <p:cNvSpPr/>
          <p:nvPr/>
        </p:nvSpPr>
        <p:spPr>
          <a:xfrm>
            <a:off x="1638000" y="623950"/>
            <a:ext cx="5868000" cy="3809400"/>
          </a:xfrm>
          <a:prstGeom prst="rect">
            <a:avLst/>
          </a:prstGeom>
          <a:noFill/>
          <a:ln cap="flat" cmpd="sng" w="76200">
            <a:solidFill>
              <a:srgbClr val="3FD5A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D34526"/>
              </a:buClr>
              <a:buSzPts val="12000"/>
              <a:buNone/>
              <a:defRPr sz="12000">
                <a:solidFill>
                  <a:srgbClr val="D34526"/>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57"/>
          <p:cNvSpPr txBox="1"/>
          <p:nvPr>
            <p:ph idx="1" type="subTitle"/>
          </p:nvPr>
        </p:nvSpPr>
        <p:spPr>
          <a:xfrm>
            <a:off x="2257800" y="3287900"/>
            <a:ext cx="4628400" cy="8640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a:lvl1pPr>
            <a:lvl2pPr lvl="1" algn="ctr">
              <a:lnSpc>
                <a:spcPct val="115000"/>
              </a:lnSpc>
              <a:spcBef>
                <a:spcPts val="1000"/>
              </a:spcBef>
              <a:spcAft>
                <a:spcPts val="0"/>
              </a:spcAft>
              <a:buSzPts val="1400"/>
              <a:buNone/>
              <a:defRPr/>
            </a:lvl2pPr>
            <a:lvl3pPr lvl="2" algn="ctr">
              <a:lnSpc>
                <a:spcPct val="115000"/>
              </a:lnSpc>
              <a:spcBef>
                <a:spcPts val="1000"/>
              </a:spcBef>
              <a:spcAft>
                <a:spcPts val="0"/>
              </a:spcAft>
              <a:buSzPts val="1400"/>
              <a:buNone/>
              <a:defRPr/>
            </a:lvl3pPr>
            <a:lvl4pPr lvl="3" algn="ctr">
              <a:lnSpc>
                <a:spcPct val="115000"/>
              </a:lnSpc>
              <a:spcBef>
                <a:spcPts val="1000"/>
              </a:spcBef>
              <a:spcAft>
                <a:spcPts val="0"/>
              </a:spcAft>
              <a:buSzPts val="1400"/>
              <a:buNone/>
              <a:defRPr/>
            </a:lvl4pPr>
            <a:lvl5pPr lvl="4" algn="ctr">
              <a:lnSpc>
                <a:spcPct val="115000"/>
              </a:lnSpc>
              <a:spcBef>
                <a:spcPts val="1000"/>
              </a:spcBef>
              <a:spcAft>
                <a:spcPts val="0"/>
              </a:spcAft>
              <a:buSzPts val="1400"/>
              <a:buNone/>
              <a:defRPr/>
            </a:lvl5pPr>
            <a:lvl6pPr lvl="5" algn="ctr">
              <a:lnSpc>
                <a:spcPct val="115000"/>
              </a:lnSpc>
              <a:spcBef>
                <a:spcPts val="1000"/>
              </a:spcBef>
              <a:spcAft>
                <a:spcPts val="0"/>
              </a:spcAft>
              <a:buSzPts val="1400"/>
              <a:buNone/>
              <a:defRPr/>
            </a:lvl6pPr>
            <a:lvl7pPr lvl="6" algn="ctr">
              <a:lnSpc>
                <a:spcPct val="115000"/>
              </a:lnSpc>
              <a:spcBef>
                <a:spcPts val="1000"/>
              </a:spcBef>
              <a:spcAft>
                <a:spcPts val="0"/>
              </a:spcAft>
              <a:buSzPts val="1400"/>
              <a:buNone/>
              <a:defRPr/>
            </a:lvl7pPr>
            <a:lvl8pPr lvl="7" algn="ctr">
              <a:lnSpc>
                <a:spcPct val="115000"/>
              </a:lnSpc>
              <a:spcBef>
                <a:spcPts val="1000"/>
              </a:spcBef>
              <a:spcAft>
                <a:spcPts val="0"/>
              </a:spcAft>
              <a:buSzPts val="1400"/>
              <a:buNone/>
              <a:defRPr/>
            </a:lvl8pPr>
            <a:lvl9pPr lvl="8" algn="ctr">
              <a:lnSpc>
                <a:spcPct val="115000"/>
              </a:lnSpc>
              <a:spcBef>
                <a:spcPts val="1000"/>
              </a:spcBef>
              <a:spcAft>
                <a:spcPts val="1000"/>
              </a:spcAft>
              <a:buSzPts val="1400"/>
              <a:buNone/>
              <a:defRPr/>
            </a:lvl9pPr>
          </a:lstStyle>
          <a:p/>
        </p:txBody>
      </p:sp>
      <p:cxnSp>
        <p:nvCxnSpPr>
          <p:cNvPr id="164" name="Google Shape;164;p57"/>
          <p:cNvCxnSpPr/>
          <p:nvPr/>
        </p:nvCxnSpPr>
        <p:spPr>
          <a:xfrm>
            <a:off x="1438375" y="472600"/>
            <a:ext cx="0" cy="1359900"/>
          </a:xfrm>
          <a:prstGeom prst="straightConnector1">
            <a:avLst/>
          </a:prstGeom>
          <a:noFill/>
          <a:ln cap="flat" cmpd="sng" w="19050">
            <a:solidFill>
              <a:srgbClr val="D34526"/>
            </a:solidFill>
            <a:prstDash val="solid"/>
            <a:round/>
            <a:headEnd len="sm" w="sm" type="none"/>
            <a:tailEnd len="sm" w="sm" type="none"/>
          </a:ln>
        </p:spPr>
      </p:cxnSp>
      <p:cxnSp>
        <p:nvCxnSpPr>
          <p:cNvPr id="165" name="Google Shape;165;p57"/>
          <p:cNvCxnSpPr/>
          <p:nvPr/>
        </p:nvCxnSpPr>
        <p:spPr>
          <a:xfrm>
            <a:off x="1438375" y="472600"/>
            <a:ext cx="1014300" cy="0"/>
          </a:xfrm>
          <a:prstGeom prst="straightConnector1">
            <a:avLst/>
          </a:prstGeom>
          <a:noFill/>
          <a:ln cap="flat" cmpd="sng" w="19050">
            <a:solidFill>
              <a:srgbClr val="D34526"/>
            </a:solidFill>
            <a:prstDash val="solid"/>
            <a:round/>
            <a:headEnd len="sm" w="sm" type="none"/>
            <a:tailEnd len="sm" w="sm" type="none"/>
          </a:ln>
        </p:spPr>
      </p:cxnSp>
      <p:cxnSp>
        <p:nvCxnSpPr>
          <p:cNvPr id="166" name="Google Shape;166;p57"/>
          <p:cNvCxnSpPr/>
          <p:nvPr/>
        </p:nvCxnSpPr>
        <p:spPr>
          <a:xfrm rot="10800000">
            <a:off x="7674589" y="3230057"/>
            <a:ext cx="0" cy="1359900"/>
          </a:xfrm>
          <a:prstGeom prst="straightConnector1">
            <a:avLst/>
          </a:prstGeom>
          <a:noFill/>
          <a:ln cap="flat" cmpd="sng" w="19050">
            <a:solidFill>
              <a:srgbClr val="D34526"/>
            </a:solidFill>
            <a:prstDash val="solid"/>
            <a:round/>
            <a:headEnd len="sm" w="sm" type="none"/>
            <a:tailEnd len="sm" w="sm" type="none"/>
          </a:ln>
        </p:spPr>
      </p:cxnSp>
      <p:cxnSp>
        <p:nvCxnSpPr>
          <p:cNvPr id="167" name="Google Shape;167;p57"/>
          <p:cNvCxnSpPr/>
          <p:nvPr/>
        </p:nvCxnSpPr>
        <p:spPr>
          <a:xfrm rot="10800000">
            <a:off x="6660289" y="4589957"/>
            <a:ext cx="1014300" cy="0"/>
          </a:xfrm>
          <a:prstGeom prst="straightConnector1">
            <a:avLst/>
          </a:prstGeom>
          <a:noFill/>
          <a:ln cap="flat" cmpd="sng" w="19050">
            <a:solidFill>
              <a:srgbClr val="D34526"/>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BLANK_1">
    <p:spTree>
      <p:nvGrpSpPr>
        <p:cNvPr id="168" name="Shape 168"/>
        <p:cNvGrpSpPr/>
        <p:nvPr/>
      </p:nvGrpSpPr>
      <p:grpSpPr>
        <a:xfrm>
          <a:off x="0" y="0"/>
          <a:ext cx="0" cy="0"/>
          <a:chOff x="0" y="0"/>
          <a:chExt cx="0" cy="0"/>
        </a:xfrm>
      </p:grpSpPr>
      <p:sp>
        <p:nvSpPr>
          <p:cNvPr id="169" name="Google Shape;169;p58"/>
          <p:cNvSpPr/>
          <p:nvPr/>
        </p:nvSpPr>
        <p:spPr>
          <a:xfrm>
            <a:off x="0" y="2847650"/>
            <a:ext cx="9144000" cy="23331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pic>
        <p:nvPicPr>
          <p:cNvPr id="170" name="Google Shape;170;p58"/>
          <p:cNvPicPr preferRelativeResize="0"/>
          <p:nvPr/>
        </p:nvPicPr>
        <p:blipFill rotWithShape="1">
          <a:blip r:embed="rId2">
            <a:alphaModFix/>
          </a:blip>
          <a:srcRect b="0" l="0" r="0" t="0"/>
          <a:stretch/>
        </p:blipFill>
        <p:spPr>
          <a:xfrm>
            <a:off x="8128200" y="4602125"/>
            <a:ext cx="704088" cy="420834"/>
          </a:xfrm>
          <a:prstGeom prst="rect">
            <a:avLst/>
          </a:prstGeom>
          <a:noFill/>
          <a:ln>
            <a:noFill/>
          </a:ln>
        </p:spPr>
      </p:pic>
      <p:sp>
        <p:nvSpPr>
          <p:cNvPr id="171" name="Google Shape;171;p58"/>
          <p:cNvSpPr/>
          <p:nvPr/>
        </p:nvSpPr>
        <p:spPr>
          <a:xfrm>
            <a:off x="646200" y="1435400"/>
            <a:ext cx="7851600" cy="20814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2" name="Google Shape;172;p58"/>
          <p:cNvCxnSpPr/>
          <p:nvPr/>
        </p:nvCxnSpPr>
        <p:spPr>
          <a:xfrm>
            <a:off x="668775" y="1345375"/>
            <a:ext cx="7776600" cy="0"/>
          </a:xfrm>
          <a:prstGeom prst="straightConnector1">
            <a:avLst/>
          </a:prstGeom>
          <a:noFill/>
          <a:ln cap="flat" cmpd="sng" w="9525">
            <a:solidFill>
              <a:srgbClr val="D34526"/>
            </a:solidFill>
            <a:prstDash val="solid"/>
            <a:round/>
            <a:headEnd len="sm" w="sm" type="none"/>
            <a:tailEnd len="sm" w="sm" type="none"/>
          </a:ln>
        </p:spPr>
      </p:cxnSp>
      <p:sp>
        <p:nvSpPr>
          <p:cNvPr id="173" name="Google Shape;173;p58"/>
          <p:cNvSpPr/>
          <p:nvPr/>
        </p:nvSpPr>
        <p:spPr>
          <a:xfrm>
            <a:off x="1228050" y="1375550"/>
            <a:ext cx="6687900" cy="2045100"/>
          </a:xfrm>
          <a:prstGeom prst="roundRect">
            <a:avLst>
              <a:gd fmla="val 10520" name="adj"/>
            </a:avLst>
          </a:prstGeom>
          <a:solidFill>
            <a:srgbClr val="FFFF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1" i="0" lang="en" sz="6000" u="none" cap="none" strike="noStrike">
                <a:solidFill>
                  <a:srgbClr val="D34526"/>
                </a:solidFill>
                <a:latin typeface="Open Sans"/>
                <a:ea typeface="Open Sans"/>
                <a:cs typeface="Open Sans"/>
                <a:sym typeface="Open Sans"/>
              </a:rPr>
              <a:t>Thank You</a:t>
            </a:r>
            <a:endParaRPr b="1" i="0" sz="6000" u="none" cap="none" strike="noStrike">
              <a:solidFill>
                <a:srgbClr val="D3452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 name="Shape 21"/>
        <p:cNvGrpSpPr/>
        <p:nvPr/>
      </p:nvGrpSpPr>
      <p:grpSpPr>
        <a:xfrm>
          <a:off x="0" y="0"/>
          <a:ext cx="0" cy="0"/>
          <a:chOff x="0" y="0"/>
          <a:chExt cx="0" cy="0"/>
        </a:xfrm>
      </p:grpSpPr>
      <p:sp>
        <p:nvSpPr>
          <p:cNvPr id="22" name="Google Shape;22;p38"/>
          <p:cNvSpPr/>
          <p:nvPr/>
        </p:nvSpPr>
        <p:spPr>
          <a:xfrm>
            <a:off x="-52525" y="4298075"/>
            <a:ext cx="9211500" cy="916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8"/>
          <p:cNvSpPr txBox="1"/>
          <p:nvPr>
            <p:ph idx="1" type="body"/>
          </p:nvPr>
        </p:nvSpPr>
        <p:spPr>
          <a:xfrm>
            <a:off x="311700" y="4367500"/>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lt1"/>
              </a:buClr>
              <a:buSzPts val="1800"/>
              <a:buNone/>
              <a:defRPr>
                <a:solidFill>
                  <a:schemeClr val="lt1"/>
                </a:solidFill>
              </a:defRPr>
            </a:lvl1pPr>
          </a:lstStyle>
          <a:p/>
        </p:txBody>
      </p:sp>
      <p:pic>
        <p:nvPicPr>
          <p:cNvPr id="24" name="Google Shape;24;p38"/>
          <p:cNvPicPr preferRelativeResize="0"/>
          <p:nvPr/>
        </p:nvPicPr>
        <p:blipFill rotWithShape="1">
          <a:blip r:embed="rId2">
            <a:alphaModFix/>
          </a:blip>
          <a:srcRect b="0" l="0" r="0" t="0"/>
          <a:stretch/>
        </p:blipFill>
        <p:spPr>
          <a:xfrm>
            <a:off x="8128200" y="4602125"/>
            <a:ext cx="704088" cy="420834"/>
          </a:xfrm>
          <a:prstGeom prst="rect">
            <a:avLst/>
          </a:prstGeom>
          <a:noFill/>
          <a:ln>
            <a:noFill/>
          </a:ln>
        </p:spPr>
      </p:pic>
      <p:sp>
        <p:nvSpPr>
          <p:cNvPr id="25" name="Google Shape;25;p38"/>
          <p:cNvSpPr/>
          <p:nvPr>
            <p:ph idx="2" type="pic"/>
          </p:nvPr>
        </p:nvSpPr>
        <p:spPr>
          <a:xfrm>
            <a:off x="-48200" y="-83400"/>
            <a:ext cx="9211500" cy="4374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debar Charcoal" type="titleOnly">
  <p:cSld name="TITLE_ONLY">
    <p:spTree>
      <p:nvGrpSpPr>
        <p:cNvPr id="26" name="Shape 26"/>
        <p:cNvGrpSpPr/>
        <p:nvPr/>
      </p:nvGrpSpPr>
      <p:grpSpPr>
        <a:xfrm>
          <a:off x="0" y="0"/>
          <a:ext cx="0" cy="0"/>
          <a:chOff x="0" y="0"/>
          <a:chExt cx="0" cy="0"/>
        </a:xfrm>
      </p:grpSpPr>
      <p:sp>
        <p:nvSpPr>
          <p:cNvPr id="27" name="Google Shape;27;p35"/>
          <p:cNvSpPr/>
          <p:nvPr/>
        </p:nvSpPr>
        <p:spPr>
          <a:xfrm>
            <a:off x="-14950" y="-37250"/>
            <a:ext cx="3099900" cy="5221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5"/>
          <p:cNvSpPr txBox="1"/>
          <p:nvPr>
            <p:ph type="title"/>
          </p:nvPr>
        </p:nvSpPr>
        <p:spPr>
          <a:xfrm>
            <a:off x="381650" y="376000"/>
            <a:ext cx="2171400" cy="144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p35"/>
          <p:cNvSpPr txBox="1"/>
          <p:nvPr>
            <p:ph idx="1" type="subTitle"/>
          </p:nvPr>
        </p:nvSpPr>
        <p:spPr>
          <a:xfrm>
            <a:off x="381650" y="1983900"/>
            <a:ext cx="2066100" cy="16080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chemeClr val="lt1"/>
              </a:buClr>
              <a:buSzPts val="1800"/>
              <a:buNone/>
              <a:defRPr i="1">
                <a:solidFill>
                  <a:schemeClr val="lt1"/>
                </a:solidFill>
              </a:defRPr>
            </a:lvl1pPr>
            <a:lvl2pPr lvl="1" algn="l">
              <a:lnSpc>
                <a:spcPct val="115000"/>
              </a:lnSpc>
              <a:spcBef>
                <a:spcPts val="1000"/>
              </a:spcBef>
              <a:spcAft>
                <a:spcPts val="0"/>
              </a:spcAft>
              <a:buClr>
                <a:schemeClr val="lt1"/>
              </a:buClr>
              <a:buSzPts val="1400"/>
              <a:buNone/>
              <a:defRPr>
                <a:solidFill>
                  <a:schemeClr val="lt1"/>
                </a:solidFill>
              </a:defRPr>
            </a:lvl2pPr>
            <a:lvl3pPr lvl="2" algn="l">
              <a:lnSpc>
                <a:spcPct val="115000"/>
              </a:lnSpc>
              <a:spcBef>
                <a:spcPts val="1000"/>
              </a:spcBef>
              <a:spcAft>
                <a:spcPts val="0"/>
              </a:spcAft>
              <a:buClr>
                <a:schemeClr val="lt1"/>
              </a:buClr>
              <a:buSzPts val="1400"/>
              <a:buNone/>
              <a:defRPr>
                <a:solidFill>
                  <a:schemeClr val="lt1"/>
                </a:solidFill>
              </a:defRPr>
            </a:lvl3pPr>
            <a:lvl4pPr lvl="3" algn="l">
              <a:lnSpc>
                <a:spcPct val="115000"/>
              </a:lnSpc>
              <a:spcBef>
                <a:spcPts val="1000"/>
              </a:spcBef>
              <a:spcAft>
                <a:spcPts val="0"/>
              </a:spcAft>
              <a:buClr>
                <a:schemeClr val="lt1"/>
              </a:buClr>
              <a:buSzPts val="1400"/>
              <a:buNone/>
              <a:defRPr>
                <a:solidFill>
                  <a:schemeClr val="lt1"/>
                </a:solidFill>
              </a:defRPr>
            </a:lvl4pPr>
            <a:lvl5pPr lvl="4" algn="l">
              <a:lnSpc>
                <a:spcPct val="115000"/>
              </a:lnSpc>
              <a:spcBef>
                <a:spcPts val="1000"/>
              </a:spcBef>
              <a:spcAft>
                <a:spcPts val="0"/>
              </a:spcAft>
              <a:buClr>
                <a:schemeClr val="lt1"/>
              </a:buClr>
              <a:buSzPts val="1400"/>
              <a:buNone/>
              <a:defRPr>
                <a:solidFill>
                  <a:schemeClr val="lt1"/>
                </a:solidFill>
              </a:defRPr>
            </a:lvl5pPr>
            <a:lvl6pPr lvl="5" algn="l">
              <a:lnSpc>
                <a:spcPct val="115000"/>
              </a:lnSpc>
              <a:spcBef>
                <a:spcPts val="1000"/>
              </a:spcBef>
              <a:spcAft>
                <a:spcPts val="0"/>
              </a:spcAft>
              <a:buClr>
                <a:schemeClr val="lt1"/>
              </a:buClr>
              <a:buSzPts val="1400"/>
              <a:buNone/>
              <a:defRPr>
                <a:solidFill>
                  <a:schemeClr val="lt1"/>
                </a:solidFill>
              </a:defRPr>
            </a:lvl6pPr>
            <a:lvl7pPr lvl="6" algn="l">
              <a:lnSpc>
                <a:spcPct val="115000"/>
              </a:lnSpc>
              <a:spcBef>
                <a:spcPts val="1000"/>
              </a:spcBef>
              <a:spcAft>
                <a:spcPts val="0"/>
              </a:spcAft>
              <a:buClr>
                <a:schemeClr val="lt1"/>
              </a:buClr>
              <a:buSzPts val="1400"/>
              <a:buNone/>
              <a:defRPr>
                <a:solidFill>
                  <a:schemeClr val="lt1"/>
                </a:solidFill>
              </a:defRPr>
            </a:lvl7pPr>
            <a:lvl8pPr lvl="7" algn="l">
              <a:lnSpc>
                <a:spcPct val="115000"/>
              </a:lnSpc>
              <a:spcBef>
                <a:spcPts val="1000"/>
              </a:spcBef>
              <a:spcAft>
                <a:spcPts val="0"/>
              </a:spcAft>
              <a:buClr>
                <a:schemeClr val="lt1"/>
              </a:buClr>
              <a:buSzPts val="1400"/>
              <a:buNone/>
              <a:defRPr>
                <a:solidFill>
                  <a:schemeClr val="lt1"/>
                </a:solidFill>
              </a:defRPr>
            </a:lvl8pPr>
            <a:lvl9pPr lvl="8" algn="l">
              <a:lnSpc>
                <a:spcPct val="115000"/>
              </a:lnSpc>
              <a:spcBef>
                <a:spcPts val="1000"/>
              </a:spcBef>
              <a:spcAft>
                <a:spcPts val="1000"/>
              </a:spcAft>
              <a:buClr>
                <a:schemeClr val="lt1"/>
              </a:buClr>
              <a:buSzPts val="1400"/>
              <a:buNone/>
              <a:defRPr>
                <a:solidFill>
                  <a:schemeClr val="lt1"/>
                </a:solidFill>
              </a:defRPr>
            </a:lvl9pPr>
          </a:lstStyle>
          <a:p/>
        </p:txBody>
      </p:sp>
      <p:sp>
        <p:nvSpPr>
          <p:cNvPr id="30" name="Google Shape;30;p35"/>
          <p:cNvSpPr txBox="1"/>
          <p:nvPr>
            <p:ph idx="2" type="body"/>
          </p:nvPr>
        </p:nvSpPr>
        <p:spPr>
          <a:xfrm>
            <a:off x="3588225" y="376000"/>
            <a:ext cx="5161800" cy="41325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000"/>
              </a:spcBef>
              <a:spcAft>
                <a:spcPts val="0"/>
              </a:spcAft>
              <a:buSzPts val="1400"/>
              <a:buChar char="○"/>
              <a:defRPr/>
            </a:lvl2pPr>
            <a:lvl3pPr indent="-317500" lvl="2" marL="1371600" algn="l">
              <a:lnSpc>
                <a:spcPct val="115000"/>
              </a:lnSpc>
              <a:spcBef>
                <a:spcPts val="1000"/>
              </a:spcBef>
              <a:spcAft>
                <a:spcPts val="0"/>
              </a:spcAft>
              <a:buSzPts val="1400"/>
              <a:buChar char="■"/>
              <a:defRPr/>
            </a:lvl3pPr>
            <a:lvl4pPr indent="-317500" lvl="3" marL="1828800" algn="l">
              <a:lnSpc>
                <a:spcPct val="115000"/>
              </a:lnSpc>
              <a:spcBef>
                <a:spcPts val="1000"/>
              </a:spcBef>
              <a:spcAft>
                <a:spcPts val="0"/>
              </a:spcAft>
              <a:buSzPts val="1400"/>
              <a:buChar char="●"/>
              <a:defRPr/>
            </a:lvl4pPr>
            <a:lvl5pPr indent="-317500" lvl="4" marL="2286000" algn="l">
              <a:lnSpc>
                <a:spcPct val="115000"/>
              </a:lnSpc>
              <a:spcBef>
                <a:spcPts val="1000"/>
              </a:spcBef>
              <a:spcAft>
                <a:spcPts val="0"/>
              </a:spcAft>
              <a:buSzPts val="1400"/>
              <a:buChar char="○"/>
              <a:defRPr/>
            </a:lvl5pPr>
            <a:lvl6pPr indent="-317500" lvl="5" marL="2743200" algn="l">
              <a:lnSpc>
                <a:spcPct val="115000"/>
              </a:lnSpc>
              <a:spcBef>
                <a:spcPts val="1000"/>
              </a:spcBef>
              <a:spcAft>
                <a:spcPts val="0"/>
              </a:spcAft>
              <a:buSzPts val="1400"/>
              <a:buChar char="■"/>
              <a:defRPr/>
            </a:lvl6pPr>
            <a:lvl7pPr indent="-317500" lvl="6" marL="3200400" algn="l">
              <a:lnSpc>
                <a:spcPct val="115000"/>
              </a:lnSpc>
              <a:spcBef>
                <a:spcPts val="1000"/>
              </a:spcBef>
              <a:spcAft>
                <a:spcPts val="0"/>
              </a:spcAft>
              <a:buSzPts val="1400"/>
              <a:buChar char="●"/>
              <a:defRPr/>
            </a:lvl7pPr>
            <a:lvl8pPr indent="-317500" lvl="7" marL="3657600" algn="l">
              <a:lnSpc>
                <a:spcPct val="115000"/>
              </a:lnSpc>
              <a:spcBef>
                <a:spcPts val="1000"/>
              </a:spcBef>
              <a:spcAft>
                <a:spcPts val="0"/>
              </a:spcAft>
              <a:buSzPts val="1400"/>
              <a:buChar char="○"/>
              <a:defRPr/>
            </a:lvl8pPr>
            <a:lvl9pPr indent="-317500" lvl="8" marL="4114800" algn="l">
              <a:lnSpc>
                <a:spcPct val="115000"/>
              </a:lnSpc>
              <a:spcBef>
                <a:spcPts val="1000"/>
              </a:spcBef>
              <a:spcAft>
                <a:spcPts val="1000"/>
              </a:spcAft>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Charcoal">
  <p:cSld name="MAIN_POINT_2">
    <p:spTree>
      <p:nvGrpSpPr>
        <p:cNvPr id="31" name="Shape 31"/>
        <p:cNvGrpSpPr/>
        <p:nvPr/>
      </p:nvGrpSpPr>
      <p:grpSpPr>
        <a:xfrm>
          <a:off x="0" y="0"/>
          <a:ext cx="0" cy="0"/>
          <a:chOff x="0" y="0"/>
          <a:chExt cx="0" cy="0"/>
        </a:xfrm>
      </p:grpSpPr>
      <p:sp>
        <p:nvSpPr>
          <p:cNvPr id="32" name="Google Shape;32;p37"/>
          <p:cNvSpPr/>
          <p:nvPr/>
        </p:nvSpPr>
        <p:spPr>
          <a:xfrm>
            <a:off x="-7425" y="-7200"/>
            <a:ext cx="9219000" cy="19761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7"/>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i="1" sz="3600">
                <a:solidFill>
                  <a:schemeClr val="lt1"/>
                </a:solidFill>
              </a:defRPr>
            </a:lvl1pPr>
            <a:lvl2pPr lvl="1" algn="l">
              <a:lnSpc>
                <a:spcPct val="100000"/>
              </a:lnSpc>
              <a:spcBef>
                <a:spcPts val="0"/>
              </a:spcBef>
              <a:spcAft>
                <a:spcPts val="0"/>
              </a:spcAft>
              <a:buClr>
                <a:schemeClr val="lt1"/>
              </a:buClr>
              <a:buSzPts val="4800"/>
              <a:buNone/>
              <a:defRPr b="1" sz="4800">
                <a:solidFill>
                  <a:schemeClr val="lt1"/>
                </a:solidFill>
              </a:defRPr>
            </a:lvl2pPr>
            <a:lvl3pPr lvl="2" algn="l">
              <a:lnSpc>
                <a:spcPct val="100000"/>
              </a:lnSpc>
              <a:spcBef>
                <a:spcPts val="0"/>
              </a:spcBef>
              <a:spcAft>
                <a:spcPts val="0"/>
              </a:spcAft>
              <a:buClr>
                <a:schemeClr val="lt1"/>
              </a:buClr>
              <a:buSzPts val="4800"/>
              <a:buNone/>
              <a:defRPr b="1" sz="4800">
                <a:solidFill>
                  <a:schemeClr val="lt1"/>
                </a:solidFill>
              </a:defRPr>
            </a:lvl3pPr>
            <a:lvl4pPr lvl="3" algn="l">
              <a:lnSpc>
                <a:spcPct val="100000"/>
              </a:lnSpc>
              <a:spcBef>
                <a:spcPts val="0"/>
              </a:spcBef>
              <a:spcAft>
                <a:spcPts val="0"/>
              </a:spcAft>
              <a:buClr>
                <a:schemeClr val="lt1"/>
              </a:buClr>
              <a:buSzPts val="4800"/>
              <a:buNone/>
              <a:defRPr b="1" sz="4800">
                <a:solidFill>
                  <a:schemeClr val="lt1"/>
                </a:solidFill>
              </a:defRPr>
            </a:lvl4pPr>
            <a:lvl5pPr lvl="4" algn="l">
              <a:lnSpc>
                <a:spcPct val="100000"/>
              </a:lnSpc>
              <a:spcBef>
                <a:spcPts val="0"/>
              </a:spcBef>
              <a:spcAft>
                <a:spcPts val="0"/>
              </a:spcAft>
              <a:buClr>
                <a:schemeClr val="lt1"/>
              </a:buClr>
              <a:buSzPts val="4800"/>
              <a:buNone/>
              <a:defRPr b="1" sz="4800">
                <a:solidFill>
                  <a:schemeClr val="lt1"/>
                </a:solidFill>
              </a:defRPr>
            </a:lvl5pPr>
            <a:lvl6pPr lvl="5" algn="l">
              <a:lnSpc>
                <a:spcPct val="100000"/>
              </a:lnSpc>
              <a:spcBef>
                <a:spcPts val="0"/>
              </a:spcBef>
              <a:spcAft>
                <a:spcPts val="0"/>
              </a:spcAft>
              <a:buClr>
                <a:schemeClr val="lt1"/>
              </a:buClr>
              <a:buSzPts val="4800"/>
              <a:buNone/>
              <a:defRPr b="1" sz="4800">
                <a:solidFill>
                  <a:schemeClr val="lt1"/>
                </a:solidFill>
              </a:defRPr>
            </a:lvl6pPr>
            <a:lvl7pPr lvl="6" algn="l">
              <a:lnSpc>
                <a:spcPct val="100000"/>
              </a:lnSpc>
              <a:spcBef>
                <a:spcPts val="0"/>
              </a:spcBef>
              <a:spcAft>
                <a:spcPts val="0"/>
              </a:spcAft>
              <a:buClr>
                <a:schemeClr val="lt1"/>
              </a:buClr>
              <a:buSzPts val="4800"/>
              <a:buNone/>
              <a:defRPr b="1" sz="4800">
                <a:solidFill>
                  <a:schemeClr val="lt1"/>
                </a:solidFill>
              </a:defRPr>
            </a:lvl7pPr>
            <a:lvl8pPr lvl="7" algn="l">
              <a:lnSpc>
                <a:spcPct val="100000"/>
              </a:lnSpc>
              <a:spcBef>
                <a:spcPts val="0"/>
              </a:spcBef>
              <a:spcAft>
                <a:spcPts val="0"/>
              </a:spcAft>
              <a:buClr>
                <a:schemeClr val="lt1"/>
              </a:buClr>
              <a:buSzPts val="4800"/>
              <a:buNone/>
              <a:defRPr b="1" sz="4800">
                <a:solidFill>
                  <a:schemeClr val="lt1"/>
                </a:solidFill>
              </a:defRPr>
            </a:lvl8pPr>
            <a:lvl9pPr lvl="8" algn="l">
              <a:lnSpc>
                <a:spcPct val="100000"/>
              </a:lnSpc>
              <a:spcBef>
                <a:spcPts val="0"/>
              </a:spcBef>
              <a:spcAft>
                <a:spcPts val="0"/>
              </a:spcAft>
              <a:buClr>
                <a:schemeClr val="lt1"/>
              </a:buClr>
              <a:buSzPts val="4800"/>
              <a:buNone/>
              <a:defRPr b="1" sz="4800">
                <a:solidFill>
                  <a:schemeClr val="lt1"/>
                </a:solidFill>
              </a:defRPr>
            </a:lvl9pPr>
          </a:lstStyle>
          <a:p/>
        </p:txBody>
      </p:sp>
      <p:sp>
        <p:nvSpPr>
          <p:cNvPr id="34" name="Google Shape;34;p37"/>
          <p:cNvSpPr txBox="1"/>
          <p:nvPr>
            <p:ph idx="1" type="subTitle"/>
          </p:nvPr>
        </p:nvSpPr>
        <p:spPr>
          <a:xfrm>
            <a:off x="451800" y="2216825"/>
            <a:ext cx="7829100" cy="1893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_1">
    <p:spTree>
      <p:nvGrpSpPr>
        <p:cNvPr id="35" name="Shape 35"/>
        <p:cNvGrpSpPr/>
        <p:nvPr/>
      </p:nvGrpSpPr>
      <p:grpSpPr>
        <a:xfrm>
          <a:off x="0" y="0"/>
          <a:ext cx="0" cy="0"/>
          <a:chOff x="0" y="0"/>
          <a:chExt cx="0" cy="0"/>
        </a:xfrm>
      </p:grpSpPr>
      <p:sp>
        <p:nvSpPr>
          <p:cNvPr id="36" name="Google Shape;36;p39"/>
          <p:cNvSpPr/>
          <p:nvPr/>
        </p:nvSpPr>
        <p:spPr>
          <a:xfrm>
            <a:off x="-200" y="0"/>
            <a:ext cx="9144000" cy="9048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37" name="Google Shape;37;p39"/>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9"/>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39"/>
          <p:cNvSpPr txBox="1"/>
          <p:nvPr>
            <p:ph idx="1" type="body"/>
          </p:nvPr>
        </p:nvSpPr>
        <p:spPr>
          <a:xfrm>
            <a:off x="62417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40" name="Google Shape;40;p39"/>
          <p:cNvSpPr txBox="1"/>
          <p:nvPr>
            <p:ph idx="2" type="subTitle"/>
          </p:nvPr>
        </p:nvSpPr>
        <p:spPr>
          <a:xfrm>
            <a:off x="57472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41" name="Google Shape;41;p39"/>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42" name="Google Shape;42;p39"/>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43" name="Google Shape;43;p39"/>
          <p:cNvSpPr txBox="1"/>
          <p:nvPr>
            <p:ph idx="5" type="body"/>
          </p:nvPr>
        </p:nvSpPr>
        <p:spPr>
          <a:xfrm>
            <a:off x="6447150" y="2059025"/>
            <a:ext cx="2009400" cy="25101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44" name="Google Shape;44;p39"/>
          <p:cNvSpPr txBox="1"/>
          <p:nvPr>
            <p:ph idx="6" type="subTitle"/>
          </p:nvPr>
        </p:nvSpPr>
        <p:spPr>
          <a:xfrm>
            <a:off x="6397700" y="1246825"/>
            <a:ext cx="2009400" cy="7521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cxnSp>
        <p:nvCxnSpPr>
          <p:cNvPr id="45" name="Google Shape;45;p39"/>
          <p:cNvCxnSpPr/>
          <p:nvPr/>
        </p:nvCxnSpPr>
        <p:spPr>
          <a:xfrm>
            <a:off x="3064925" y="1360275"/>
            <a:ext cx="0" cy="3426300"/>
          </a:xfrm>
          <a:prstGeom prst="straightConnector1">
            <a:avLst/>
          </a:prstGeom>
          <a:noFill/>
          <a:ln cap="flat" cmpd="sng" w="9525">
            <a:solidFill>
              <a:srgbClr val="3FD5AE"/>
            </a:solidFill>
            <a:prstDash val="solid"/>
            <a:round/>
            <a:headEnd len="sm" w="sm" type="none"/>
            <a:tailEnd len="sm" w="sm" type="none"/>
          </a:ln>
        </p:spPr>
      </p:cxnSp>
      <p:cxnSp>
        <p:nvCxnSpPr>
          <p:cNvPr id="46" name="Google Shape;46;p39"/>
          <p:cNvCxnSpPr/>
          <p:nvPr/>
        </p:nvCxnSpPr>
        <p:spPr>
          <a:xfrm>
            <a:off x="6024025" y="1360275"/>
            <a:ext cx="0" cy="3426300"/>
          </a:xfrm>
          <a:prstGeom prst="straightConnector1">
            <a:avLst/>
          </a:prstGeom>
          <a:noFill/>
          <a:ln cap="flat" cmpd="sng" w="9525">
            <a:solidFill>
              <a:srgbClr val="3FD5AE"/>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2">
    <p:spTree>
      <p:nvGrpSpPr>
        <p:cNvPr id="47" name="Shape 47"/>
        <p:cNvGrpSpPr/>
        <p:nvPr/>
      </p:nvGrpSpPr>
      <p:grpSpPr>
        <a:xfrm>
          <a:off x="0" y="0"/>
          <a:ext cx="0" cy="0"/>
          <a:chOff x="0" y="0"/>
          <a:chExt cx="0" cy="0"/>
        </a:xfrm>
      </p:grpSpPr>
      <p:sp>
        <p:nvSpPr>
          <p:cNvPr id="48" name="Google Shape;48;p40"/>
          <p:cNvSpPr/>
          <p:nvPr/>
        </p:nvSpPr>
        <p:spPr>
          <a:xfrm>
            <a:off x="-200" y="0"/>
            <a:ext cx="9144000" cy="904800"/>
          </a:xfrm>
          <a:prstGeom prst="rect">
            <a:avLst/>
          </a:pr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3046"/>
              </a:solidFill>
              <a:highlight>
                <a:srgbClr val="003046"/>
              </a:highlight>
              <a:latin typeface="Arial"/>
              <a:ea typeface="Arial"/>
              <a:cs typeface="Arial"/>
              <a:sym typeface="Arial"/>
            </a:endParaRPr>
          </a:p>
        </p:txBody>
      </p:sp>
      <p:sp>
        <p:nvSpPr>
          <p:cNvPr id="49" name="Google Shape;49;p40"/>
          <p:cNvSpPr/>
          <p:nvPr/>
        </p:nvSpPr>
        <p:spPr>
          <a:xfrm>
            <a:off x="277950" y="396000"/>
            <a:ext cx="8588100" cy="70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40"/>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1" name="Google Shape;51;p40"/>
          <p:cNvSpPr txBox="1"/>
          <p:nvPr>
            <p:ph idx="1" type="body"/>
          </p:nvPr>
        </p:nvSpPr>
        <p:spPr>
          <a:xfrm>
            <a:off x="488450" y="1638275"/>
            <a:ext cx="3807600" cy="29307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sp>
        <p:nvSpPr>
          <p:cNvPr id="52" name="Google Shape;52;p40"/>
          <p:cNvSpPr txBox="1"/>
          <p:nvPr>
            <p:ph idx="2" type="body"/>
          </p:nvPr>
        </p:nvSpPr>
        <p:spPr>
          <a:xfrm>
            <a:off x="4705425" y="1638275"/>
            <a:ext cx="3807600" cy="2893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000"/>
              </a:spcBef>
              <a:spcAft>
                <a:spcPts val="0"/>
              </a:spcAft>
              <a:buSzPts val="1200"/>
              <a:buChar char="○"/>
              <a:defRPr sz="1200"/>
            </a:lvl2pPr>
            <a:lvl3pPr indent="-304800" lvl="2" marL="1371600" algn="l">
              <a:lnSpc>
                <a:spcPct val="115000"/>
              </a:lnSpc>
              <a:spcBef>
                <a:spcPts val="1000"/>
              </a:spcBef>
              <a:spcAft>
                <a:spcPts val="0"/>
              </a:spcAft>
              <a:buSzPts val="1200"/>
              <a:buChar char="■"/>
              <a:defRPr sz="1200"/>
            </a:lvl3pPr>
            <a:lvl4pPr indent="-304800" lvl="3" marL="1828800" algn="l">
              <a:lnSpc>
                <a:spcPct val="115000"/>
              </a:lnSpc>
              <a:spcBef>
                <a:spcPts val="1000"/>
              </a:spcBef>
              <a:spcAft>
                <a:spcPts val="0"/>
              </a:spcAft>
              <a:buSzPts val="1200"/>
              <a:buChar char="●"/>
              <a:defRPr sz="1200"/>
            </a:lvl4pPr>
            <a:lvl5pPr indent="-304800" lvl="4" marL="2286000" algn="l">
              <a:lnSpc>
                <a:spcPct val="115000"/>
              </a:lnSpc>
              <a:spcBef>
                <a:spcPts val="1000"/>
              </a:spcBef>
              <a:spcAft>
                <a:spcPts val="0"/>
              </a:spcAft>
              <a:buSzPts val="1200"/>
              <a:buChar char="○"/>
              <a:defRPr sz="1200"/>
            </a:lvl5pPr>
            <a:lvl6pPr indent="-304800" lvl="5" marL="2743200" algn="l">
              <a:lnSpc>
                <a:spcPct val="115000"/>
              </a:lnSpc>
              <a:spcBef>
                <a:spcPts val="1000"/>
              </a:spcBef>
              <a:spcAft>
                <a:spcPts val="0"/>
              </a:spcAft>
              <a:buSzPts val="1200"/>
              <a:buChar char="■"/>
              <a:defRPr sz="1200"/>
            </a:lvl6pPr>
            <a:lvl7pPr indent="-304800" lvl="6" marL="3200400" algn="l">
              <a:lnSpc>
                <a:spcPct val="115000"/>
              </a:lnSpc>
              <a:spcBef>
                <a:spcPts val="1000"/>
              </a:spcBef>
              <a:spcAft>
                <a:spcPts val="0"/>
              </a:spcAft>
              <a:buSzPts val="1200"/>
              <a:buChar char="●"/>
              <a:defRPr sz="1200"/>
            </a:lvl7pPr>
            <a:lvl8pPr indent="-304800" lvl="7" marL="3657600" algn="l">
              <a:lnSpc>
                <a:spcPct val="115000"/>
              </a:lnSpc>
              <a:spcBef>
                <a:spcPts val="1000"/>
              </a:spcBef>
              <a:spcAft>
                <a:spcPts val="0"/>
              </a:spcAft>
              <a:buSzPts val="1200"/>
              <a:buChar char="○"/>
              <a:defRPr sz="1200"/>
            </a:lvl8pPr>
            <a:lvl9pPr indent="-304800" lvl="8" marL="4114800" algn="l">
              <a:lnSpc>
                <a:spcPct val="115000"/>
              </a:lnSpc>
              <a:spcBef>
                <a:spcPts val="1000"/>
              </a:spcBef>
              <a:spcAft>
                <a:spcPts val="1000"/>
              </a:spcAft>
              <a:buSzPts val="1200"/>
              <a:buChar char="■"/>
              <a:defRPr sz="1200"/>
            </a:lvl9pPr>
          </a:lstStyle>
          <a:p/>
        </p:txBody>
      </p:sp>
      <p:cxnSp>
        <p:nvCxnSpPr>
          <p:cNvPr id="53" name="Google Shape;53;p40"/>
          <p:cNvCxnSpPr/>
          <p:nvPr/>
        </p:nvCxnSpPr>
        <p:spPr>
          <a:xfrm>
            <a:off x="4572000" y="1217500"/>
            <a:ext cx="0" cy="3569100"/>
          </a:xfrm>
          <a:prstGeom prst="straightConnector1">
            <a:avLst/>
          </a:prstGeom>
          <a:noFill/>
          <a:ln cap="flat" cmpd="sng" w="9525">
            <a:solidFill>
              <a:srgbClr val="3FD5AE"/>
            </a:solidFill>
            <a:prstDash val="solid"/>
            <a:round/>
            <a:headEnd len="sm" w="sm" type="none"/>
            <a:tailEnd len="sm" w="sm" type="none"/>
          </a:ln>
        </p:spPr>
      </p:cxnSp>
      <p:sp>
        <p:nvSpPr>
          <p:cNvPr id="54" name="Google Shape;54;p40"/>
          <p:cNvSpPr txBox="1"/>
          <p:nvPr>
            <p:ph idx="3" type="subTitle"/>
          </p:nvPr>
        </p:nvSpPr>
        <p:spPr>
          <a:xfrm>
            <a:off x="488450" y="1098000"/>
            <a:ext cx="3807600" cy="483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
        <p:nvSpPr>
          <p:cNvPr id="55" name="Google Shape;55;p40"/>
          <p:cNvSpPr txBox="1"/>
          <p:nvPr>
            <p:ph idx="4" type="subTitle"/>
          </p:nvPr>
        </p:nvSpPr>
        <p:spPr>
          <a:xfrm>
            <a:off x="4705425" y="1098025"/>
            <a:ext cx="3807600" cy="4836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Clr>
                <a:srgbClr val="D34526"/>
              </a:buClr>
              <a:buSzPts val="1800"/>
              <a:buNone/>
              <a:defRPr b="1">
                <a:solidFill>
                  <a:srgbClr val="D34526"/>
                </a:solidFill>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Orange">
  <p:cSld name="MAIN_POINT">
    <p:spTree>
      <p:nvGrpSpPr>
        <p:cNvPr id="56" name="Shape 56"/>
        <p:cNvGrpSpPr/>
        <p:nvPr/>
      </p:nvGrpSpPr>
      <p:grpSpPr>
        <a:xfrm>
          <a:off x="0" y="0"/>
          <a:ext cx="0" cy="0"/>
          <a:chOff x="0" y="0"/>
          <a:chExt cx="0" cy="0"/>
        </a:xfrm>
      </p:grpSpPr>
      <p:sp>
        <p:nvSpPr>
          <p:cNvPr id="57" name="Google Shape;57;p41"/>
          <p:cNvSpPr/>
          <p:nvPr/>
        </p:nvSpPr>
        <p:spPr>
          <a:xfrm>
            <a:off x="-7425" y="-7200"/>
            <a:ext cx="9234300" cy="1976100"/>
          </a:xfrm>
          <a:prstGeom prst="rect">
            <a:avLst/>
          </a:prstGeom>
          <a:solidFill>
            <a:srgbClr val="D345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1"/>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3600"/>
              <a:buNone/>
              <a:defRPr i="1" sz="3600">
                <a:solidFill>
                  <a:schemeClr val="lt1"/>
                </a:solidFill>
              </a:defRPr>
            </a:lvl1pPr>
            <a:lvl2pPr lvl="1" algn="l">
              <a:lnSpc>
                <a:spcPct val="100000"/>
              </a:lnSpc>
              <a:spcBef>
                <a:spcPts val="0"/>
              </a:spcBef>
              <a:spcAft>
                <a:spcPts val="0"/>
              </a:spcAft>
              <a:buClr>
                <a:schemeClr val="lt1"/>
              </a:buClr>
              <a:buSzPts val="4800"/>
              <a:buNone/>
              <a:defRPr b="1" sz="4800">
                <a:solidFill>
                  <a:schemeClr val="lt1"/>
                </a:solidFill>
              </a:defRPr>
            </a:lvl2pPr>
            <a:lvl3pPr lvl="2" algn="l">
              <a:lnSpc>
                <a:spcPct val="100000"/>
              </a:lnSpc>
              <a:spcBef>
                <a:spcPts val="0"/>
              </a:spcBef>
              <a:spcAft>
                <a:spcPts val="0"/>
              </a:spcAft>
              <a:buClr>
                <a:schemeClr val="lt1"/>
              </a:buClr>
              <a:buSzPts val="4800"/>
              <a:buNone/>
              <a:defRPr b="1" sz="4800">
                <a:solidFill>
                  <a:schemeClr val="lt1"/>
                </a:solidFill>
              </a:defRPr>
            </a:lvl3pPr>
            <a:lvl4pPr lvl="3" algn="l">
              <a:lnSpc>
                <a:spcPct val="100000"/>
              </a:lnSpc>
              <a:spcBef>
                <a:spcPts val="0"/>
              </a:spcBef>
              <a:spcAft>
                <a:spcPts val="0"/>
              </a:spcAft>
              <a:buClr>
                <a:schemeClr val="lt1"/>
              </a:buClr>
              <a:buSzPts val="4800"/>
              <a:buNone/>
              <a:defRPr b="1" sz="4800">
                <a:solidFill>
                  <a:schemeClr val="lt1"/>
                </a:solidFill>
              </a:defRPr>
            </a:lvl4pPr>
            <a:lvl5pPr lvl="4" algn="l">
              <a:lnSpc>
                <a:spcPct val="100000"/>
              </a:lnSpc>
              <a:spcBef>
                <a:spcPts val="0"/>
              </a:spcBef>
              <a:spcAft>
                <a:spcPts val="0"/>
              </a:spcAft>
              <a:buClr>
                <a:schemeClr val="lt1"/>
              </a:buClr>
              <a:buSzPts val="4800"/>
              <a:buNone/>
              <a:defRPr b="1" sz="4800">
                <a:solidFill>
                  <a:schemeClr val="lt1"/>
                </a:solidFill>
              </a:defRPr>
            </a:lvl5pPr>
            <a:lvl6pPr lvl="5" algn="l">
              <a:lnSpc>
                <a:spcPct val="100000"/>
              </a:lnSpc>
              <a:spcBef>
                <a:spcPts val="0"/>
              </a:spcBef>
              <a:spcAft>
                <a:spcPts val="0"/>
              </a:spcAft>
              <a:buClr>
                <a:schemeClr val="lt1"/>
              </a:buClr>
              <a:buSzPts val="4800"/>
              <a:buNone/>
              <a:defRPr b="1" sz="4800">
                <a:solidFill>
                  <a:schemeClr val="lt1"/>
                </a:solidFill>
              </a:defRPr>
            </a:lvl6pPr>
            <a:lvl7pPr lvl="6" algn="l">
              <a:lnSpc>
                <a:spcPct val="100000"/>
              </a:lnSpc>
              <a:spcBef>
                <a:spcPts val="0"/>
              </a:spcBef>
              <a:spcAft>
                <a:spcPts val="0"/>
              </a:spcAft>
              <a:buClr>
                <a:schemeClr val="lt1"/>
              </a:buClr>
              <a:buSzPts val="4800"/>
              <a:buNone/>
              <a:defRPr b="1" sz="4800">
                <a:solidFill>
                  <a:schemeClr val="lt1"/>
                </a:solidFill>
              </a:defRPr>
            </a:lvl7pPr>
            <a:lvl8pPr lvl="7" algn="l">
              <a:lnSpc>
                <a:spcPct val="100000"/>
              </a:lnSpc>
              <a:spcBef>
                <a:spcPts val="0"/>
              </a:spcBef>
              <a:spcAft>
                <a:spcPts val="0"/>
              </a:spcAft>
              <a:buClr>
                <a:schemeClr val="lt1"/>
              </a:buClr>
              <a:buSzPts val="4800"/>
              <a:buNone/>
              <a:defRPr b="1" sz="4800">
                <a:solidFill>
                  <a:schemeClr val="lt1"/>
                </a:solidFill>
              </a:defRPr>
            </a:lvl8pPr>
            <a:lvl9pPr lvl="8" algn="l">
              <a:lnSpc>
                <a:spcPct val="100000"/>
              </a:lnSpc>
              <a:spcBef>
                <a:spcPts val="0"/>
              </a:spcBef>
              <a:spcAft>
                <a:spcPts val="0"/>
              </a:spcAft>
              <a:buClr>
                <a:schemeClr val="lt1"/>
              </a:buClr>
              <a:buSzPts val="4800"/>
              <a:buNone/>
              <a:defRPr b="1" sz="4800">
                <a:solidFill>
                  <a:schemeClr val="lt1"/>
                </a:solidFill>
              </a:defRPr>
            </a:lvl9pPr>
          </a:lstStyle>
          <a:p/>
        </p:txBody>
      </p:sp>
      <p:sp>
        <p:nvSpPr>
          <p:cNvPr id="59" name="Google Shape;59;p41"/>
          <p:cNvSpPr txBox="1"/>
          <p:nvPr>
            <p:ph idx="1" type="subTitle"/>
          </p:nvPr>
        </p:nvSpPr>
        <p:spPr>
          <a:xfrm>
            <a:off x="451800" y="2216825"/>
            <a:ext cx="7829100" cy="18933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800"/>
              <a:buNone/>
              <a:defRPr/>
            </a:lvl1pPr>
            <a:lvl2pPr lvl="1" algn="l">
              <a:lnSpc>
                <a:spcPct val="115000"/>
              </a:lnSpc>
              <a:spcBef>
                <a:spcPts val="1000"/>
              </a:spcBef>
              <a:spcAft>
                <a:spcPts val="0"/>
              </a:spcAft>
              <a:buSzPts val="1400"/>
              <a:buNone/>
              <a:defRPr/>
            </a:lvl2pPr>
            <a:lvl3pPr lvl="2" algn="l">
              <a:lnSpc>
                <a:spcPct val="115000"/>
              </a:lnSpc>
              <a:spcBef>
                <a:spcPts val="1000"/>
              </a:spcBef>
              <a:spcAft>
                <a:spcPts val="0"/>
              </a:spcAft>
              <a:buSzPts val="1400"/>
              <a:buNone/>
              <a:defRPr/>
            </a:lvl3pPr>
            <a:lvl4pPr lvl="3" algn="l">
              <a:lnSpc>
                <a:spcPct val="115000"/>
              </a:lnSpc>
              <a:spcBef>
                <a:spcPts val="1000"/>
              </a:spcBef>
              <a:spcAft>
                <a:spcPts val="0"/>
              </a:spcAft>
              <a:buSzPts val="1400"/>
              <a:buNone/>
              <a:defRPr/>
            </a:lvl4pPr>
            <a:lvl5pPr lvl="4" algn="l">
              <a:lnSpc>
                <a:spcPct val="115000"/>
              </a:lnSpc>
              <a:spcBef>
                <a:spcPts val="1000"/>
              </a:spcBef>
              <a:spcAft>
                <a:spcPts val="0"/>
              </a:spcAft>
              <a:buSzPts val="1400"/>
              <a:buNone/>
              <a:defRPr/>
            </a:lvl5pPr>
            <a:lvl6pPr lvl="5" algn="l">
              <a:lnSpc>
                <a:spcPct val="115000"/>
              </a:lnSpc>
              <a:spcBef>
                <a:spcPts val="1000"/>
              </a:spcBef>
              <a:spcAft>
                <a:spcPts val="0"/>
              </a:spcAft>
              <a:buSzPts val="1400"/>
              <a:buNone/>
              <a:defRPr/>
            </a:lvl6pPr>
            <a:lvl7pPr lvl="6" algn="l">
              <a:lnSpc>
                <a:spcPct val="115000"/>
              </a:lnSpc>
              <a:spcBef>
                <a:spcPts val="1000"/>
              </a:spcBef>
              <a:spcAft>
                <a:spcPts val="0"/>
              </a:spcAft>
              <a:buSzPts val="1400"/>
              <a:buNone/>
              <a:defRPr/>
            </a:lvl7pPr>
            <a:lvl8pPr lvl="7" algn="l">
              <a:lnSpc>
                <a:spcPct val="115000"/>
              </a:lnSpc>
              <a:spcBef>
                <a:spcPts val="1000"/>
              </a:spcBef>
              <a:spcAft>
                <a:spcPts val="0"/>
              </a:spcAft>
              <a:buSzPts val="1400"/>
              <a:buNone/>
              <a:defRPr/>
            </a:lvl8pPr>
            <a:lvl9pPr lvl="8" algn="l">
              <a:lnSpc>
                <a:spcPct val="115000"/>
              </a:lnSpc>
              <a:spcBef>
                <a:spcPts val="1000"/>
              </a:spcBef>
              <a:spcAft>
                <a:spcPts val="10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Statement — White">
  <p:cSld name="SECTION_HEADER_1_2">
    <p:bg>
      <p:bgPr>
        <a:solidFill>
          <a:schemeClr val="lt1"/>
        </a:solidFill>
      </p:bgPr>
    </p:bg>
    <p:spTree>
      <p:nvGrpSpPr>
        <p:cNvPr id="60" name="Shape 60"/>
        <p:cNvGrpSpPr/>
        <p:nvPr/>
      </p:nvGrpSpPr>
      <p:grpSpPr>
        <a:xfrm>
          <a:off x="0" y="0"/>
          <a:ext cx="0" cy="0"/>
          <a:chOff x="0" y="0"/>
          <a:chExt cx="0" cy="0"/>
        </a:xfrm>
      </p:grpSpPr>
      <p:sp>
        <p:nvSpPr>
          <p:cNvPr id="61" name="Google Shape;61;p42"/>
          <p:cNvSpPr txBox="1"/>
          <p:nvPr>
            <p:ph type="title"/>
          </p:nvPr>
        </p:nvSpPr>
        <p:spPr>
          <a:xfrm>
            <a:off x="311700" y="1148700"/>
            <a:ext cx="8520600" cy="284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2800"/>
              <a:buFont typeface="Open Sans"/>
              <a:buNone/>
              <a:defRPr b="1" i="0" sz="2800" u="none" cap="none" strike="noStrike">
                <a:solidFill>
                  <a:srgbClr val="434343"/>
                </a:solidFill>
                <a:latin typeface="Open Sans"/>
                <a:ea typeface="Open Sans"/>
                <a:cs typeface="Open Sans"/>
                <a:sym typeface="Open Sans"/>
              </a:defRPr>
            </a:lvl1pPr>
            <a:lvl2pPr lvl="1"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2pPr>
            <a:lvl3pPr lvl="2"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3pPr>
            <a:lvl4pPr lvl="3"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4pPr>
            <a:lvl5pPr lvl="4"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5pPr>
            <a:lvl6pPr lvl="5"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6pPr>
            <a:lvl7pPr lvl="6"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7pPr>
            <a:lvl8pPr lvl="7"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8pPr>
            <a:lvl9pPr lvl="8" marR="0" rtl="0" algn="l">
              <a:lnSpc>
                <a:spcPct val="100000"/>
              </a:lnSpc>
              <a:spcBef>
                <a:spcPts val="0"/>
              </a:spcBef>
              <a:spcAft>
                <a:spcPts val="0"/>
              </a:spcAft>
              <a:buClr>
                <a:schemeClr val="dk1"/>
              </a:buClr>
              <a:buSzPts val="2800"/>
              <a:buFont typeface="Open Sans"/>
              <a:buNone/>
              <a:defRPr b="0" i="0" sz="2800" u="none" cap="none" strike="noStrike">
                <a:solidFill>
                  <a:schemeClr val="dk1"/>
                </a:solidFill>
                <a:latin typeface="Open Sans"/>
                <a:ea typeface="Open Sans"/>
                <a:cs typeface="Open Sans"/>
                <a:sym typeface="Open Sans"/>
              </a:defRPr>
            </a:lvl9pPr>
          </a:lstStyle>
          <a:p/>
        </p:txBody>
      </p:sp>
      <p:sp>
        <p:nvSpPr>
          <p:cNvPr id="7" name="Google Shape;7;p33"/>
          <p:cNvSpPr txBox="1"/>
          <p:nvPr>
            <p:ph idx="1" type="body"/>
          </p:nvPr>
        </p:nvSpPr>
        <p:spPr>
          <a:xfrm>
            <a:off x="488450" y="1152475"/>
            <a:ext cx="80622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434343"/>
              </a:buClr>
              <a:buSzPts val="1800"/>
              <a:buFont typeface="Open Sans"/>
              <a:buChar char="●"/>
              <a:defRPr b="0" i="0" sz="1800" u="none" cap="none" strike="noStrike">
                <a:solidFill>
                  <a:srgbClr val="434343"/>
                </a:solidFill>
                <a:latin typeface="Open Sans"/>
                <a:ea typeface="Open Sans"/>
                <a:cs typeface="Open Sans"/>
                <a:sym typeface="Open Sans"/>
              </a:defRPr>
            </a:lvl1pPr>
            <a:lvl2pPr indent="-317500" lvl="1" marL="9144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2pPr>
            <a:lvl3pPr indent="-317500" lvl="2" marL="13716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3pPr>
            <a:lvl4pPr indent="-317500" lvl="3" marL="18288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4pPr>
            <a:lvl5pPr indent="-317500" lvl="4" marL="22860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5pPr>
            <a:lvl6pPr indent="-317500" lvl="5" marL="27432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6pPr>
            <a:lvl7pPr indent="-317500" lvl="6" marL="32004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7pPr>
            <a:lvl8pPr indent="-317500" lvl="7" marL="3657600" marR="0" rtl="0" algn="l">
              <a:lnSpc>
                <a:spcPct val="115000"/>
              </a:lnSpc>
              <a:spcBef>
                <a:spcPts val="1000"/>
              </a:spcBef>
              <a:spcAft>
                <a:spcPts val="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8pPr>
            <a:lvl9pPr indent="-317500" lvl="8" marL="4114800" marR="0" rtl="0" algn="l">
              <a:lnSpc>
                <a:spcPct val="115000"/>
              </a:lnSpc>
              <a:spcBef>
                <a:spcPts val="1000"/>
              </a:spcBef>
              <a:spcAft>
                <a:spcPts val="1000"/>
              </a:spcAft>
              <a:buClr>
                <a:srgbClr val="434343"/>
              </a:buClr>
              <a:buSzPts val="1400"/>
              <a:buFont typeface="Open Sans"/>
              <a:buChar char="■"/>
              <a:defRPr b="0" i="0" sz="1400" u="none" cap="none" strike="noStrike">
                <a:solidFill>
                  <a:srgbClr val="434343"/>
                </a:solidFill>
                <a:latin typeface="Open Sans"/>
                <a:ea typeface="Open Sans"/>
                <a:cs typeface="Open Sans"/>
                <a:sym typeface="Open Sans"/>
              </a:defRPr>
            </a:lvl9pPr>
          </a:lstStyle>
          <a:p/>
        </p:txBody>
      </p:sp>
      <p:pic>
        <p:nvPicPr>
          <p:cNvPr id="8" name="Google Shape;8;p33"/>
          <p:cNvPicPr preferRelativeResize="0"/>
          <p:nvPr/>
        </p:nvPicPr>
        <p:blipFill rotWithShape="1">
          <a:blip r:embed="rId1">
            <a:alphaModFix/>
          </a:blip>
          <a:srcRect b="0" l="0" r="0" t="0"/>
          <a:stretch/>
        </p:blipFill>
        <p:spPr>
          <a:xfrm>
            <a:off x="8133601" y="4599125"/>
            <a:ext cx="698699" cy="4188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bit.ly/3DLndjY" TargetMode="External"/><Relationship Id="rId4" Type="http://schemas.openxmlformats.org/officeDocument/2006/relationships/image" Target="../media/image1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type="ctrTitle"/>
          </p:nvPr>
        </p:nvSpPr>
        <p:spPr>
          <a:xfrm>
            <a:off x="1115700" y="1766000"/>
            <a:ext cx="6912600" cy="1309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en"/>
              <a:t>Telling an Effective Success Story</a:t>
            </a:r>
            <a:endParaRPr/>
          </a:p>
        </p:txBody>
      </p:sp>
      <p:sp>
        <p:nvSpPr>
          <p:cNvPr id="179" name="Google Shape;179;p1"/>
          <p:cNvSpPr txBox="1"/>
          <p:nvPr>
            <p:ph idx="1" type="subTitle"/>
          </p:nvPr>
        </p:nvSpPr>
        <p:spPr>
          <a:xfrm>
            <a:off x="311700" y="3112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en"/>
              <a:t>October 25, 2022</a:t>
            </a:r>
            <a:endParaRPr/>
          </a:p>
        </p:txBody>
      </p:sp>
      <p:pic>
        <p:nvPicPr>
          <p:cNvPr descr="Logo&#10;&#10;Description automatically generated" id="180" name="Google Shape;180;p1"/>
          <p:cNvPicPr preferRelativeResize="0"/>
          <p:nvPr/>
        </p:nvPicPr>
        <p:blipFill rotWithShape="1">
          <a:blip r:embed="rId3">
            <a:alphaModFix/>
          </a:blip>
          <a:srcRect b="0" l="0" r="0" t="0"/>
          <a:stretch/>
        </p:blipFill>
        <p:spPr>
          <a:xfrm>
            <a:off x="151684" y="4551425"/>
            <a:ext cx="1014818" cy="457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0"/>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What do we mean by </a:t>
            </a:r>
            <a:r>
              <a:rPr i="0" lang="en"/>
              <a:t>effective</a:t>
            </a:r>
            <a:r>
              <a:rPr lang="en"/>
              <a:t>?</a:t>
            </a:r>
            <a:endParaRPr/>
          </a:p>
        </p:txBody>
      </p:sp>
      <p:sp>
        <p:nvSpPr>
          <p:cNvPr id="241" name="Google Shape;241;p10"/>
          <p:cNvSpPr txBox="1"/>
          <p:nvPr>
            <p:ph idx="1" type="subTitle"/>
          </p:nvPr>
        </p:nvSpPr>
        <p:spPr>
          <a:xfrm>
            <a:off x="451800" y="2216825"/>
            <a:ext cx="7829100" cy="6474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000"/>
              </a:spcAft>
              <a:buSzPts val="1800"/>
              <a:buNone/>
            </a:pPr>
            <a:r>
              <a:rPr i="1" lang="en"/>
              <a:t>producing or capable of producing a desired result.</a:t>
            </a:r>
            <a:endParaRPr/>
          </a:p>
        </p:txBody>
      </p:sp>
      <p:sp>
        <p:nvSpPr>
          <p:cNvPr id="242" name="Google Shape;242;p10"/>
          <p:cNvSpPr txBox="1"/>
          <p:nvPr>
            <p:ph idx="1" type="subTitle"/>
          </p:nvPr>
        </p:nvSpPr>
        <p:spPr>
          <a:xfrm>
            <a:off x="533550" y="3036350"/>
            <a:ext cx="7829100" cy="15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en"/>
              <a:t>To craft a story that will produce the desired result, we first need to define our desired result.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1"/>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do you want your story to </a:t>
            </a:r>
            <a:r>
              <a:rPr i="1" lang="en"/>
              <a:t>do</a:t>
            </a:r>
            <a:r>
              <a:rPr lang="en"/>
              <a:t>?</a:t>
            </a:r>
            <a:endParaRPr/>
          </a:p>
        </p:txBody>
      </p:sp>
      <p:sp>
        <p:nvSpPr>
          <p:cNvPr id="248" name="Google Shape;248;p11"/>
          <p:cNvSpPr txBox="1"/>
          <p:nvPr>
            <p:ph idx="1" type="body"/>
          </p:nvPr>
        </p:nvSpPr>
        <p:spPr>
          <a:xfrm>
            <a:off x="488450" y="1903275"/>
            <a:ext cx="3807600" cy="9000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Gain more funding?</a:t>
            </a:r>
            <a:endParaRPr sz="1800"/>
          </a:p>
          <a:p>
            <a:pPr indent="-342900" lvl="0" marL="457200" rtl="0" algn="l">
              <a:lnSpc>
                <a:spcPct val="100000"/>
              </a:lnSpc>
              <a:spcBef>
                <a:spcPts val="1000"/>
              </a:spcBef>
              <a:spcAft>
                <a:spcPts val="1000"/>
              </a:spcAft>
              <a:buSzPts val="1800"/>
              <a:buChar char="●"/>
            </a:pPr>
            <a:r>
              <a:rPr lang="en" sz="1800"/>
              <a:t>Influence legislation?</a:t>
            </a:r>
            <a:endParaRPr/>
          </a:p>
        </p:txBody>
      </p:sp>
      <p:sp>
        <p:nvSpPr>
          <p:cNvPr id="249" name="Google Shape;249;p11"/>
          <p:cNvSpPr txBox="1"/>
          <p:nvPr>
            <p:ph idx="2" type="body"/>
          </p:nvPr>
        </p:nvSpPr>
        <p:spPr>
          <a:xfrm>
            <a:off x="4705425" y="1903275"/>
            <a:ext cx="3807600" cy="1158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sz="1800"/>
              <a:t>Improve data collection?</a:t>
            </a:r>
            <a:endParaRPr sz="1800"/>
          </a:p>
          <a:p>
            <a:pPr indent="-342900" lvl="0" marL="457200" rtl="0" algn="l">
              <a:lnSpc>
                <a:spcPct val="100000"/>
              </a:lnSpc>
              <a:spcBef>
                <a:spcPts val="1000"/>
              </a:spcBef>
              <a:spcAft>
                <a:spcPts val="1000"/>
              </a:spcAft>
              <a:buSzPts val="1800"/>
              <a:buChar char="●"/>
            </a:pPr>
            <a:r>
              <a:rPr lang="en" sz="1800"/>
              <a:t>Collaborate with new partners?</a:t>
            </a:r>
            <a:endParaRPr/>
          </a:p>
        </p:txBody>
      </p:sp>
      <p:sp>
        <p:nvSpPr>
          <p:cNvPr id="250" name="Google Shape;250;p11"/>
          <p:cNvSpPr txBox="1"/>
          <p:nvPr/>
        </p:nvSpPr>
        <p:spPr>
          <a:xfrm>
            <a:off x="1604400" y="3061775"/>
            <a:ext cx="5935200" cy="2031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rPr b="1" i="0" lang="en" sz="2000" u="none" cap="none" strike="noStrike">
                <a:solidFill>
                  <a:srgbClr val="434343"/>
                </a:solidFill>
                <a:latin typeface="Open Sans"/>
                <a:ea typeface="Open Sans"/>
                <a:cs typeface="Open Sans"/>
                <a:sym typeface="Open Sans"/>
              </a:rPr>
              <a:t>Determining your desired outcome is an essential part of creating an </a:t>
            </a:r>
            <a:r>
              <a:rPr b="1" i="1" lang="en" sz="2000" u="none" cap="none" strike="noStrike">
                <a:solidFill>
                  <a:srgbClr val="434343"/>
                </a:solidFill>
                <a:latin typeface="Open Sans"/>
                <a:ea typeface="Open Sans"/>
                <a:cs typeface="Open Sans"/>
                <a:sym typeface="Open Sans"/>
              </a:rPr>
              <a:t>effective</a:t>
            </a:r>
            <a:r>
              <a:rPr b="1" i="0" lang="en" sz="2000" u="none" cap="none" strike="noStrike">
                <a:solidFill>
                  <a:srgbClr val="434343"/>
                </a:solidFill>
                <a:latin typeface="Open Sans"/>
                <a:ea typeface="Open Sans"/>
                <a:cs typeface="Open Sans"/>
                <a:sym typeface="Open Sans"/>
              </a:rPr>
              <a:t> success story.</a:t>
            </a:r>
            <a:endParaRPr b="1" i="0" sz="2000" u="none" cap="none" strike="noStrike">
              <a:solidFill>
                <a:srgbClr val="434343"/>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9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2"/>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Figuring out your </a:t>
            </a:r>
            <a:r>
              <a:rPr i="1" lang="en"/>
              <a:t>why</a:t>
            </a:r>
            <a:endParaRPr i="1"/>
          </a:p>
        </p:txBody>
      </p:sp>
      <p:sp>
        <p:nvSpPr>
          <p:cNvPr id="256" name="Google Shape;256;p12"/>
          <p:cNvSpPr txBox="1"/>
          <p:nvPr>
            <p:ph idx="1" type="body"/>
          </p:nvPr>
        </p:nvSpPr>
        <p:spPr>
          <a:xfrm>
            <a:off x="599450" y="2059025"/>
            <a:ext cx="2009400" cy="113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lang="en"/>
              <a:t>What great headline would you want to see about your program?</a:t>
            </a:r>
            <a:endParaRPr/>
          </a:p>
        </p:txBody>
      </p:sp>
      <p:sp>
        <p:nvSpPr>
          <p:cNvPr id="257" name="Google Shape;257;p12"/>
          <p:cNvSpPr txBox="1"/>
          <p:nvPr>
            <p:ph idx="2" type="subTitle"/>
          </p:nvPr>
        </p:nvSpPr>
        <p:spPr>
          <a:xfrm>
            <a:off x="59945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Headline</a:t>
            </a:r>
            <a:br>
              <a:rPr lang="en"/>
            </a:br>
            <a:r>
              <a:rPr lang="en"/>
              <a:t>News</a:t>
            </a:r>
            <a:endParaRPr/>
          </a:p>
        </p:txBody>
      </p:sp>
      <p:sp>
        <p:nvSpPr>
          <p:cNvPr id="258" name="Google Shape;258;p12"/>
          <p:cNvSpPr txBox="1"/>
          <p:nvPr>
            <p:ph idx="3" type="body"/>
          </p:nvPr>
        </p:nvSpPr>
        <p:spPr>
          <a:xfrm>
            <a:off x="3567300" y="2059025"/>
            <a:ext cx="2009400" cy="113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lang="en"/>
              <a:t>How would you describe recent program success in under one minute?</a:t>
            </a:r>
            <a:endParaRPr/>
          </a:p>
        </p:txBody>
      </p:sp>
      <p:sp>
        <p:nvSpPr>
          <p:cNvPr id="259" name="Google Shape;259;p12"/>
          <p:cNvSpPr txBox="1"/>
          <p:nvPr>
            <p:ph idx="4" type="subTitle"/>
          </p:nvPr>
        </p:nvSpPr>
        <p:spPr>
          <a:xfrm>
            <a:off x="356730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Elevator</a:t>
            </a:r>
            <a:br>
              <a:rPr lang="en"/>
            </a:br>
            <a:r>
              <a:rPr lang="en"/>
              <a:t>Pitch</a:t>
            </a:r>
            <a:endParaRPr/>
          </a:p>
        </p:txBody>
      </p:sp>
      <p:sp>
        <p:nvSpPr>
          <p:cNvPr id="260" name="Google Shape;260;p12"/>
          <p:cNvSpPr txBox="1"/>
          <p:nvPr>
            <p:ph idx="5" type="body"/>
          </p:nvPr>
        </p:nvSpPr>
        <p:spPr>
          <a:xfrm>
            <a:off x="6422425" y="2059025"/>
            <a:ext cx="2009400" cy="113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lang="en"/>
              <a:t>What is your ideal vision for your program’s future? Why?</a:t>
            </a:r>
            <a:endParaRPr/>
          </a:p>
        </p:txBody>
      </p:sp>
      <p:sp>
        <p:nvSpPr>
          <p:cNvPr id="261" name="Google Shape;261;p12"/>
          <p:cNvSpPr txBox="1"/>
          <p:nvPr>
            <p:ph idx="6" type="subTitle"/>
          </p:nvPr>
        </p:nvSpPr>
        <p:spPr>
          <a:xfrm>
            <a:off x="642242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Vision for the Future</a:t>
            </a:r>
            <a:endParaRPr/>
          </a:p>
        </p:txBody>
      </p:sp>
      <p:sp>
        <p:nvSpPr>
          <p:cNvPr id="262" name="Google Shape;262;p12"/>
          <p:cNvSpPr txBox="1"/>
          <p:nvPr>
            <p:ph idx="1" type="body"/>
          </p:nvPr>
        </p:nvSpPr>
        <p:spPr>
          <a:xfrm>
            <a:off x="599450" y="3452700"/>
            <a:ext cx="2009400" cy="1137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b="1" i="1" lang="en">
                <a:solidFill>
                  <a:srgbClr val="D34526"/>
                </a:solidFill>
              </a:rPr>
              <a:t>“Success stories help secure funding for public health prevention efforts”</a:t>
            </a:r>
            <a:endParaRPr b="1" i="1">
              <a:solidFill>
                <a:srgbClr val="D34526"/>
              </a:solidFill>
            </a:endParaRPr>
          </a:p>
        </p:txBody>
      </p:sp>
      <p:sp>
        <p:nvSpPr>
          <p:cNvPr id="263" name="Google Shape;263;p12"/>
          <p:cNvSpPr txBox="1"/>
          <p:nvPr>
            <p:ph idx="1" type="body"/>
          </p:nvPr>
        </p:nvSpPr>
        <p:spPr>
          <a:xfrm>
            <a:off x="3567300" y="3256425"/>
            <a:ext cx="2009400" cy="140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i="1" lang="en">
                <a:solidFill>
                  <a:srgbClr val="D34526"/>
                </a:solidFill>
              </a:rPr>
              <a:t>ASTHO recently launched a success story hub, which allows members to…</a:t>
            </a:r>
            <a:endParaRPr i="1">
              <a:solidFill>
                <a:srgbClr val="D34526"/>
              </a:solidFill>
            </a:endParaRPr>
          </a:p>
        </p:txBody>
      </p:sp>
      <p:sp>
        <p:nvSpPr>
          <p:cNvPr id="264" name="Google Shape;264;p12"/>
          <p:cNvSpPr txBox="1"/>
          <p:nvPr>
            <p:ph idx="1" type="body"/>
          </p:nvPr>
        </p:nvSpPr>
        <p:spPr>
          <a:xfrm>
            <a:off x="6422425" y="3452700"/>
            <a:ext cx="2009400" cy="140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i="1" lang="en">
                <a:solidFill>
                  <a:srgbClr val="D34526"/>
                </a:solidFill>
              </a:rPr>
              <a:t>By 2030, the success story hub will…</a:t>
            </a:r>
            <a:endParaRPr i="1">
              <a:solidFill>
                <a:srgbClr val="D3452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3"/>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Type in the chat!</a:t>
            </a:r>
            <a:endParaRPr/>
          </a:p>
        </p:txBody>
      </p:sp>
      <p:sp>
        <p:nvSpPr>
          <p:cNvPr id="270" name="Google Shape;270;p13"/>
          <p:cNvSpPr txBox="1"/>
          <p:nvPr>
            <p:ph idx="1" type="subTitle"/>
          </p:nvPr>
        </p:nvSpPr>
        <p:spPr>
          <a:xfrm>
            <a:off x="451800" y="2321300"/>
            <a:ext cx="7829100" cy="1893300"/>
          </a:xfrm>
          <a:prstGeom prst="rect">
            <a:avLst/>
          </a:prstGeom>
          <a:noFill/>
          <a:ln>
            <a:noFill/>
          </a:ln>
        </p:spPr>
        <p:txBody>
          <a:bodyPr anchorCtr="0" anchor="t" bIns="91425" lIns="91425" spcFirstLastPara="1" rIns="91425" wrap="square" tIns="91425">
            <a:noAutofit/>
          </a:bodyPr>
          <a:lstStyle/>
          <a:p>
            <a:pPr indent="-412750" lvl="0" marL="457200" rtl="0" algn="l">
              <a:lnSpc>
                <a:spcPct val="115000"/>
              </a:lnSpc>
              <a:spcBef>
                <a:spcPts val="0"/>
              </a:spcBef>
              <a:spcAft>
                <a:spcPts val="0"/>
              </a:spcAft>
              <a:buClr>
                <a:srgbClr val="D34526"/>
              </a:buClr>
              <a:buSzPts val="2900"/>
              <a:buChar char="●"/>
            </a:pPr>
            <a:r>
              <a:rPr b="1" lang="en" sz="2900">
                <a:solidFill>
                  <a:srgbClr val="D34526"/>
                </a:solidFill>
              </a:rPr>
              <a:t>What would your headline be?</a:t>
            </a:r>
            <a:endParaRPr b="1" sz="2900">
              <a:solidFill>
                <a:srgbClr val="D34526"/>
              </a:solidFill>
            </a:endParaRPr>
          </a:p>
          <a:p>
            <a:pPr indent="-393700" lvl="0" marL="457200" rtl="0" algn="l">
              <a:lnSpc>
                <a:spcPct val="115000"/>
              </a:lnSpc>
              <a:spcBef>
                <a:spcPts val="0"/>
              </a:spcBef>
              <a:spcAft>
                <a:spcPts val="0"/>
              </a:spcAft>
              <a:buClr>
                <a:srgbClr val="999999"/>
              </a:buClr>
              <a:buSzPts val="2600"/>
              <a:buChar char="●"/>
            </a:pPr>
            <a:r>
              <a:rPr i="1" lang="en" sz="2600">
                <a:solidFill>
                  <a:srgbClr val="999999"/>
                </a:solidFill>
              </a:rPr>
              <a:t>How would your elevator pitch go?</a:t>
            </a:r>
            <a:endParaRPr i="1" sz="2600">
              <a:solidFill>
                <a:srgbClr val="999999"/>
              </a:solidFill>
            </a:endParaRPr>
          </a:p>
          <a:p>
            <a:pPr indent="-393700" lvl="0" marL="457200" rtl="0" algn="l">
              <a:lnSpc>
                <a:spcPct val="115000"/>
              </a:lnSpc>
              <a:spcBef>
                <a:spcPts val="0"/>
              </a:spcBef>
              <a:spcAft>
                <a:spcPts val="0"/>
              </a:spcAft>
              <a:buClr>
                <a:srgbClr val="999999"/>
              </a:buClr>
              <a:buSzPts val="2600"/>
              <a:buChar char="●"/>
            </a:pPr>
            <a:r>
              <a:rPr i="1" lang="en" sz="2600">
                <a:solidFill>
                  <a:srgbClr val="999999"/>
                </a:solidFill>
              </a:rPr>
              <a:t>What is your vision for </a:t>
            </a:r>
            <a:r>
              <a:rPr i="1" lang="en" sz="2600">
                <a:solidFill>
                  <a:srgbClr val="999999"/>
                </a:solidFill>
              </a:rPr>
              <a:t>success</a:t>
            </a:r>
            <a:r>
              <a:rPr i="1" lang="en" sz="2600">
                <a:solidFill>
                  <a:srgbClr val="999999"/>
                </a:solidFill>
              </a:rPr>
              <a:t>?</a:t>
            </a:r>
            <a:endParaRPr i="1" sz="2600">
              <a:solidFill>
                <a:srgbClr val="99999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4"/>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What do we mean by </a:t>
            </a:r>
            <a:r>
              <a:rPr i="0" lang="en"/>
              <a:t>success</a:t>
            </a:r>
            <a:r>
              <a:rPr lang="en"/>
              <a:t>?</a:t>
            </a:r>
            <a:endParaRPr/>
          </a:p>
        </p:txBody>
      </p:sp>
      <p:sp>
        <p:nvSpPr>
          <p:cNvPr id="276" name="Google Shape;276;p14"/>
          <p:cNvSpPr txBox="1"/>
          <p:nvPr>
            <p:ph idx="1" type="subTitle"/>
          </p:nvPr>
        </p:nvSpPr>
        <p:spPr>
          <a:xfrm>
            <a:off x="451800" y="2216825"/>
            <a:ext cx="7829100" cy="18933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000"/>
              </a:spcAft>
              <a:buSzPts val="1800"/>
              <a:buNone/>
            </a:pPr>
            <a:r>
              <a:rPr i="1" lang="en"/>
              <a:t>the accomplishment of one's goals.</a:t>
            </a:r>
            <a:endParaRPr i="1"/>
          </a:p>
        </p:txBody>
      </p:sp>
      <p:sp>
        <p:nvSpPr>
          <p:cNvPr id="277" name="Google Shape;277;p14"/>
          <p:cNvSpPr txBox="1"/>
          <p:nvPr>
            <p:ph idx="1" type="subTitle"/>
          </p:nvPr>
        </p:nvSpPr>
        <p:spPr>
          <a:xfrm>
            <a:off x="604200" y="3068750"/>
            <a:ext cx="7829100" cy="148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Flexibly redefine success, especially in the early stages of a project. </a:t>
            </a:r>
            <a:endParaRPr/>
          </a:p>
          <a:p>
            <a:pPr indent="0" lvl="0" marL="0" rtl="0" algn="l">
              <a:lnSpc>
                <a:spcPct val="115000"/>
              </a:lnSpc>
              <a:spcBef>
                <a:spcPts val="1000"/>
              </a:spcBef>
              <a:spcAft>
                <a:spcPts val="1000"/>
              </a:spcAft>
              <a:buSzPts val="1800"/>
              <a:buNone/>
            </a:pPr>
            <a:r>
              <a:rPr lang="en"/>
              <a:t>Success is </a:t>
            </a:r>
            <a:r>
              <a:rPr i="1" lang="en"/>
              <a:t>progress,</a:t>
            </a:r>
            <a:r>
              <a:rPr lang="en"/>
              <a:t> and progress isn’t always linear.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76"/>
                                        </p:tgtEl>
                                      </p:cBhvr>
                                    </p:animEffect>
                                    <p:set>
                                      <p:cBhvr>
                                        <p:cTn dur="1" fill="hold">
                                          <p:stCondLst>
                                            <p:cond delay="1000"/>
                                          </p:stCondLst>
                                        </p:cTn>
                                        <p:tgtEl>
                                          <p:spTgt spid="2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5"/>
          <p:cNvSpPr txBox="1"/>
          <p:nvPr>
            <p:ph type="title"/>
          </p:nvPr>
        </p:nvSpPr>
        <p:spPr>
          <a:xfrm>
            <a:off x="381650" y="376000"/>
            <a:ext cx="2171400" cy="14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counts as progress?</a:t>
            </a:r>
            <a:endParaRPr/>
          </a:p>
        </p:txBody>
      </p:sp>
      <p:sp>
        <p:nvSpPr>
          <p:cNvPr id="283" name="Google Shape;283;p15"/>
          <p:cNvSpPr txBox="1"/>
          <p:nvPr>
            <p:ph idx="1" type="subTitle"/>
          </p:nvPr>
        </p:nvSpPr>
        <p:spPr>
          <a:xfrm>
            <a:off x="381650" y="1983900"/>
            <a:ext cx="2194560" cy="160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en"/>
              <a:t>Process is progress!</a:t>
            </a:r>
            <a:endParaRPr/>
          </a:p>
        </p:txBody>
      </p:sp>
      <p:sp>
        <p:nvSpPr>
          <p:cNvPr id="284" name="Google Shape;284;p15"/>
          <p:cNvSpPr txBox="1"/>
          <p:nvPr>
            <p:ph idx="2" type="body"/>
          </p:nvPr>
        </p:nvSpPr>
        <p:spPr>
          <a:xfrm>
            <a:off x="3588225" y="144725"/>
            <a:ext cx="5161800" cy="116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a:t>Michigan - </a:t>
            </a:r>
            <a:r>
              <a:rPr b="1" i="1" lang="en"/>
              <a:t>CSP</a:t>
            </a:r>
            <a:endParaRPr b="1" i="1"/>
          </a:p>
          <a:p>
            <a:pPr indent="-317500" lvl="1" marL="914400" rtl="0" algn="l">
              <a:lnSpc>
                <a:spcPct val="115000"/>
              </a:lnSpc>
              <a:spcBef>
                <a:spcPts val="0"/>
              </a:spcBef>
              <a:spcAft>
                <a:spcPts val="0"/>
              </a:spcAft>
              <a:buSzPts val="1400"/>
              <a:buChar char="○"/>
            </a:pPr>
            <a:r>
              <a:rPr lang="en"/>
              <a:t>The Life You Save campaign</a:t>
            </a:r>
            <a:endParaRPr/>
          </a:p>
          <a:p>
            <a:pPr indent="-317500" lvl="1" marL="914400" rtl="0" algn="l">
              <a:lnSpc>
                <a:spcPct val="115000"/>
              </a:lnSpc>
              <a:spcBef>
                <a:spcPts val="0"/>
              </a:spcBef>
              <a:spcAft>
                <a:spcPts val="0"/>
              </a:spcAft>
              <a:buSzPts val="1400"/>
              <a:buChar char="○"/>
            </a:pPr>
            <a:r>
              <a:rPr lang="en"/>
              <a:t>Hiring a dedicated epidemiologist</a:t>
            </a:r>
            <a:endParaRPr/>
          </a:p>
          <a:p>
            <a:pPr indent="-317500" lvl="1" marL="914400" rtl="0" algn="l">
              <a:lnSpc>
                <a:spcPct val="115000"/>
              </a:lnSpc>
              <a:spcBef>
                <a:spcPts val="0"/>
              </a:spcBef>
              <a:spcAft>
                <a:spcPts val="0"/>
              </a:spcAft>
              <a:buSzPts val="1400"/>
              <a:buChar char="○"/>
            </a:pPr>
            <a:r>
              <a:rPr lang="en"/>
              <a:t>Community partnerships</a:t>
            </a:r>
            <a:endParaRPr/>
          </a:p>
        </p:txBody>
      </p:sp>
      <p:sp>
        <p:nvSpPr>
          <p:cNvPr id="285" name="Google Shape;285;p15"/>
          <p:cNvSpPr txBox="1"/>
          <p:nvPr/>
        </p:nvSpPr>
        <p:spPr>
          <a:xfrm>
            <a:off x="3588225" y="1357338"/>
            <a:ext cx="5034600" cy="124646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rgbClr val="434343"/>
                </a:solidFill>
                <a:latin typeface="Open Sans"/>
                <a:ea typeface="Open Sans"/>
                <a:cs typeface="Open Sans"/>
                <a:sym typeface="Open Sans"/>
              </a:rPr>
              <a:t>Vermont - </a:t>
            </a:r>
            <a:r>
              <a:rPr b="1" i="1" lang="en" sz="1800" u="none" cap="none" strike="noStrike">
                <a:solidFill>
                  <a:srgbClr val="434343"/>
                </a:solidFill>
                <a:latin typeface="Open Sans"/>
                <a:ea typeface="Open Sans"/>
                <a:cs typeface="Open Sans"/>
                <a:sym typeface="Open Sans"/>
              </a:rPr>
              <a:t>CSP</a:t>
            </a:r>
            <a:endParaRPr b="1" i="1" sz="18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Suicide prevention in emergency departments</a:t>
            </a:r>
            <a:endParaRPr b="0" i="0" sz="14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Shortening lag-time for death data reporting</a:t>
            </a:r>
            <a:endParaRPr b="0" i="0" sz="14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Community partnerships</a:t>
            </a:r>
            <a:endParaRPr b="0" i="0" sz="1400" u="none" cap="none" strike="noStrike">
              <a:solidFill>
                <a:srgbClr val="434343"/>
              </a:solidFill>
              <a:latin typeface="Open Sans"/>
              <a:ea typeface="Open Sans"/>
              <a:cs typeface="Open Sans"/>
              <a:sym typeface="Open Sans"/>
            </a:endParaRPr>
          </a:p>
        </p:txBody>
      </p:sp>
      <p:sp>
        <p:nvSpPr>
          <p:cNvPr id="286" name="Google Shape;286;p15"/>
          <p:cNvSpPr txBox="1"/>
          <p:nvPr/>
        </p:nvSpPr>
        <p:spPr>
          <a:xfrm>
            <a:off x="3588225" y="2571750"/>
            <a:ext cx="4803300" cy="1246465"/>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rgbClr val="434343"/>
                </a:solidFill>
                <a:latin typeface="Open Sans"/>
                <a:ea typeface="Open Sans"/>
                <a:cs typeface="Open Sans"/>
                <a:sym typeface="Open Sans"/>
              </a:rPr>
              <a:t>New Mexico - </a:t>
            </a:r>
            <a:r>
              <a:rPr b="1" i="1" lang="en" sz="1800" u="none" cap="none" strike="noStrike">
                <a:solidFill>
                  <a:srgbClr val="434343"/>
                </a:solidFill>
                <a:latin typeface="Open Sans"/>
                <a:ea typeface="Open Sans"/>
                <a:cs typeface="Open Sans"/>
                <a:sym typeface="Open Sans"/>
              </a:rPr>
              <a:t>FASTER</a:t>
            </a:r>
            <a:endParaRPr b="1" i="1" sz="18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Clarifying definitions</a:t>
            </a:r>
            <a:endParaRPr b="0" i="0" sz="14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Internal collaboration</a:t>
            </a:r>
            <a:endParaRPr b="0" i="0" sz="14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Community partnerships</a:t>
            </a:r>
            <a:endParaRPr b="0" i="0" sz="1400" u="none" cap="none" strike="noStrike">
              <a:solidFill>
                <a:srgbClr val="000000"/>
              </a:solidFill>
              <a:latin typeface="Open Sans"/>
              <a:ea typeface="Open Sans"/>
              <a:cs typeface="Open Sans"/>
              <a:sym typeface="Open Sans"/>
            </a:endParaRPr>
          </a:p>
        </p:txBody>
      </p:sp>
      <p:sp>
        <p:nvSpPr>
          <p:cNvPr id="287" name="Google Shape;287;p15"/>
          <p:cNvSpPr txBox="1"/>
          <p:nvPr/>
        </p:nvSpPr>
        <p:spPr>
          <a:xfrm>
            <a:off x="3588225" y="3786150"/>
            <a:ext cx="4673400" cy="1214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en" sz="1800" u="none" cap="none" strike="noStrike">
                <a:solidFill>
                  <a:srgbClr val="434343"/>
                </a:solidFill>
                <a:latin typeface="Open Sans"/>
                <a:ea typeface="Open Sans"/>
                <a:cs typeface="Open Sans"/>
                <a:sym typeface="Open Sans"/>
              </a:rPr>
              <a:t>Georgia - </a:t>
            </a:r>
            <a:r>
              <a:rPr b="1" i="1" lang="en" sz="1800" u="none" cap="none" strike="noStrike">
                <a:solidFill>
                  <a:srgbClr val="434343"/>
                </a:solidFill>
                <a:latin typeface="Open Sans"/>
                <a:ea typeface="Open Sans"/>
                <a:cs typeface="Open Sans"/>
                <a:sym typeface="Open Sans"/>
              </a:rPr>
              <a:t>PACE:D2A</a:t>
            </a:r>
            <a:endParaRPr b="1" i="1" sz="18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Localization of ACEs prevention strategies</a:t>
            </a:r>
            <a:endParaRPr b="0" i="0" sz="14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Surveillance activities</a:t>
            </a:r>
            <a:endParaRPr b="0" i="0" sz="1400" u="none" cap="none" strike="noStrike">
              <a:solidFill>
                <a:srgbClr val="434343"/>
              </a:solidFill>
              <a:latin typeface="Open Sans"/>
              <a:ea typeface="Open Sans"/>
              <a:cs typeface="Open Sans"/>
              <a:sym typeface="Open Sans"/>
            </a:endParaRPr>
          </a:p>
          <a:p>
            <a:pPr indent="-317500" lvl="1" marL="914400" marR="0" rtl="0" algn="l">
              <a:lnSpc>
                <a:spcPct val="115000"/>
              </a:lnSpc>
              <a:spcBef>
                <a:spcPts val="0"/>
              </a:spcBef>
              <a:spcAft>
                <a:spcPts val="0"/>
              </a:spcAft>
              <a:buClr>
                <a:srgbClr val="434343"/>
              </a:buClr>
              <a:buSzPts val="1400"/>
              <a:buFont typeface="Open Sans"/>
              <a:buChar char="○"/>
            </a:pPr>
            <a:r>
              <a:rPr b="0" i="0" lang="en" sz="1400" u="none" cap="none" strike="noStrike">
                <a:solidFill>
                  <a:srgbClr val="434343"/>
                </a:solidFill>
                <a:latin typeface="Open Sans"/>
                <a:ea typeface="Open Sans"/>
                <a:cs typeface="Open Sans"/>
                <a:sym typeface="Open Sans"/>
              </a:rPr>
              <a:t>Community partnerships</a:t>
            </a:r>
            <a:endParaRPr b="0" i="0" sz="1400" u="none" cap="none" strike="noStrike">
              <a:solidFill>
                <a:srgbClr val="000000"/>
              </a:solidFill>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6"/>
          <p:cNvSpPr txBox="1"/>
          <p:nvPr>
            <p:ph type="title"/>
          </p:nvPr>
        </p:nvSpPr>
        <p:spPr>
          <a:xfrm>
            <a:off x="311700" y="1148700"/>
            <a:ext cx="8520600" cy="284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b="0" lang="en"/>
              <a:t>Early success can be hard to conceptualize, but remember: </a:t>
            </a:r>
            <a:br>
              <a:rPr b="0" lang="en"/>
            </a:br>
            <a:r>
              <a:rPr lang="en"/>
              <a:t>Progress </a:t>
            </a:r>
            <a:r>
              <a:rPr b="0" i="1" lang="en" u="sng"/>
              <a:t>is</a:t>
            </a:r>
            <a:r>
              <a:rPr b="0" lang="en"/>
              <a:t> </a:t>
            </a:r>
            <a:r>
              <a:rPr lang="en"/>
              <a:t>success.</a:t>
            </a:r>
            <a:endParaRPr/>
          </a:p>
        </p:txBody>
      </p:sp>
      <p:pic>
        <p:nvPicPr>
          <p:cNvPr id="293" name="Google Shape;293;p16"/>
          <p:cNvPicPr preferRelativeResize="0"/>
          <p:nvPr/>
        </p:nvPicPr>
        <p:blipFill rotWithShape="1">
          <a:blip r:embed="rId3">
            <a:alphaModFix/>
          </a:blip>
          <a:srcRect b="0" l="0" r="0" t="0"/>
          <a:stretch/>
        </p:blipFill>
        <p:spPr>
          <a:xfrm>
            <a:off x="0" y="1950610"/>
            <a:ext cx="9144002" cy="1242281"/>
          </a:xfrm>
          <a:prstGeom prst="rect">
            <a:avLst/>
          </a:prstGeom>
          <a:noFill/>
          <a:ln>
            <a:noFill/>
          </a:ln>
        </p:spPr>
      </p:pic>
      <p:pic>
        <p:nvPicPr>
          <p:cNvPr id="294" name="Google Shape;294;p16"/>
          <p:cNvPicPr preferRelativeResize="0"/>
          <p:nvPr/>
        </p:nvPicPr>
        <p:blipFill>
          <a:blip r:embed="rId4">
            <a:alphaModFix/>
          </a:blip>
          <a:stretch>
            <a:fillRect/>
          </a:stretch>
        </p:blipFill>
        <p:spPr>
          <a:xfrm>
            <a:off x="0" y="194154"/>
            <a:ext cx="9144001" cy="4755192"/>
          </a:xfrm>
          <a:prstGeom prst="rect">
            <a:avLst/>
          </a:prstGeom>
          <a:noFill/>
          <a:ln>
            <a:noFill/>
          </a:ln>
        </p:spPr>
      </p:pic>
      <p:pic>
        <p:nvPicPr>
          <p:cNvPr id="295" name="Google Shape;295;p16"/>
          <p:cNvPicPr preferRelativeResize="0"/>
          <p:nvPr/>
        </p:nvPicPr>
        <p:blipFill>
          <a:blip r:embed="rId5">
            <a:alphaModFix/>
          </a:blip>
          <a:stretch>
            <a:fillRect/>
          </a:stretch>
        </p:blipFill>
        <p:spPr>
          <a:xfrm>
            <a:off x="459112" y="254238"/>
            <a:ext cx="8225774" cy="4635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92"/>
                                        </p:tgtEl>
                                      </p:cBhvr>
                                    </p:animEffect>
                                    <p:set>
                                      <p:cBhvr>
                                        <p:cTn dur="1" fill="hold">
                                          <p:stCondLst>
                                            <p:cond delay="1000"/>
                                          </p:stCondLst>
                                        </p:cTn>
                                        <p:tgtEl>
                                          <p:spTgt spid="2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94"/>
                                        </p:tgtEl>
                                      </p:cBhvr>
                                    </p:animEffect>
                                    <p:set>
                                      <p:cBhvr>
                                        <p:cTn dur="1" fill="hold">
                                          <p:stCondLst>
                                            <p:cond delay="1000"/>
                                          </p:stCondLst>
                                        </p:cTn>
                                        <p:tgtEl>
                                          <p:spTgt spid="29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93"/>
                                        </p:tgtEl>
                                      </p:cBhvr>
                                    </p:animEffect>
                                    <p:set>
                                      <p:cBhvr>
                                        <p:cTn dur="1" fill="hold">
                                          <p:stCondLst>
                                            <p:cond delay="1000"/>
                                          </p:stCondLst>
                                        </p:cTn>
                                        <p:tgtEl>
                                          <p:spTgt spid="29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95"/>
                                        </p:tgtEl>
                                      </p:cBhvr>
                                    </p:animEffect>
                                    <p:set>
                                      <p:cBhvr>
                                        <p:cTn dur="1" fill="hold">
                                          <p:stCondLst>
                                            <p:cond delay="1000"/>
                                          </p:stCondLst>
                                        </p:cTn>
                                        <p:tgtEl>
                                          <p:spTgt spid="29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What do we mean by </a:t>
            </a:r>
            <a:r>
              <a:rPr i="0" lang="en"/>
              <a:t>story</a:t>
            </a:r>
            <a:r>
              <a:rPr lang="en"/>
              <a:t>?</a:t>
            </a:r>
            <a:endParaRPr/>
          </a:p>
        </p:txBody>
      </p:sp>
      <p:sp>
        <p:nvSpPr>
          <p:cNvPr id="301" name="Google Shape;301;p17"/>
          <p:cNvSpPr txBox="1"/>
          <p:nvPr>
            <p:ph idx="1" type="subTitle"/>
          </p:nvPr>
        </p:nvSpPr>
        <p:spPr>
          <a:xfrm>
            <a:off x="451800" y="2216825"/>
            <a:ext cx="7829100" cy="762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Clr>
                <a:schemeClr val="dk1"/>
              </a:buClr>
              <a:buSzPts val="1100"/>
              <a:buFont typeface="Arial"/>
              <a:buNone/>
            </a:pPr>
            <a:r>
              <a:rPr i="1" lang="en"/>
              <a:t>facts pertinent to a situation in question.</a:t>
            </a:r>
            <a:endParaRPr i="1"/>
          </a:p>
          <a:p>
            <a:pPr indent="0" lvl="0" marL="0" rtl="0" algn="r">
              <a:lnSpc>
                <a:spcPct val="115000"/>
              </a:lnSpc>
              <a:spcBef>
                <a:spcPts val="1000"/>
              </a:spcBef>
              <a:spcAft>
                <a:spcPts val="1000"/>
              </a:spcAft>
              <a:buSzPts val="1800"/>
              <a:buNone/>
            </a:pPr>
            <a:r>
              <a:t/>
            </a:r>
            <a:endParaRPr i="1"/>
          </a:p>
        </p:txBody>
      </p:sp>
      <p:sp>
        <p:nvSpPr>
          <p:cNvPr id="302" name="Google Shape;302;p17"/>
          <p:cNvSpPr txBox="1"/>
          <p:nvPr>
            <p:ph idx="1" type="subTitle"/>
          </p:nvPr>
        </p:nvSpPr>
        <p:spPr>
          <a:xfrm>
            <a:off x="604200" y="3068750"/>
            <a:ext cx="7829100" cy="148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 story is the journey of the project. </a:t>
            </a:r>
            <a:endParaRPr/>
          </a:p>
          <a:p>
            <a:pPr indent="0" lvl="0" marL="0" rtl="0" algn="l">
              <a:lnSpc>
                <a:spcPct val="115000"/>
              </a:lnSpc>
              <a:spcBef>
                <a:spcPts val="1000"/>
              </a:spcBef>
              <a:spcAft>
                <a:spcPts val="1000"/>
              </a:spcAft>
              <a:buClr>
                <a:schemeClr val="dk1"/>
              </a:buClr>
              <a:buSzPts val="11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9"/>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Structuring a Story</a:t>
            </a:r>
            <a:endParaRPr/>
          </a:p>
        </p:txBody>
      </p:sp>
      <p:sp>
        <p:nvSpPr>
          <p:cNvPr id="308" name="Google Shape;308;p19"/>
          <p:cNvSpPr txBox="1"/>
          <p:nvPr>
            <p:ph idx="1" type="body"/>
          </p:nvPr>
        </p:nvSpPr>
        <p:spPr>
          <a:xfrm>
            <a:off x="766500" y="2059025"/>
            <a:ext cx="2009400" cy="251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The hero sets out on a quest.</a:t>
            </a:r>
            <a:endParaRPr/>
          </a:p>
          <a:p>
            <a:pPr indent="0" lvl="0" marL="0" rtl="0" algn="ctr">
              <a:lnSpc>
                <a:spcPct val="115000"/>
              </a:lnSpc>
              <a:spcBef>
                <a:spcPts val="1000"/>
              </a:spcBef>
              <a:spcAft>
                <a:spcPts val="1000"/>
              </a:spcAft>
              <a:buSzPts val="1400"/>
              <a:buNone/>
            </a:pPr>
            <a:r>
              <a:t/>
            </a:r>
            <a:endParaRPr/>
          </a:p>
        </p:txBody>
      </p:sp>
      <p:sp>
        <p:nvSpPr>
          <p:cNvPr id="309" name="Google Shape;309;p19"/>
          <p:cNvSpPr txBox="1"/>
          <p:nvPr>
            <p:ph idx="2" type="subTitle"/>
          </p:nvPr>
        </p:nvSpPr>
        <p:spPr>
          <a:xfrm>
            <a:off x="71705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Beginning</a:t>
            </a:r>
            <a:endParaRPr/>
          </a:p>
        </p:txBody>
      </p:sp>
      <p:sp>
        <p:nvSpPr>
          <p:cNvPr id="310" name="Google Shape;310;p19"/>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The hero overcomes obstacles.</a:t>
            </a:r>
            <a:endParaRPr/>
          </a:p>
          <a:p>
            <a:pPr indent="0" lvl="0" marL="0" rtl="0" algn="ctr">
              <a:lnSpc>
                <a:spcPct val="115000"/>
              </a:lnSpc>
              <a:spcBef>
                <a:spcPts val="1000"/>
              </a:spcBef>
              <a:spcAft>
                <a:spcPts val="1000"/>
              </a:spcAft>
              <a:buSzPts val="1400"/>
              <a:buNone/>
            </a:pPr>
            <a:r>
              <a:t/>
            </a:r>
            <a:endParaRPr/>
          </a:p>
        </p:txBody>
      </p:sp>
      <p:sp>
        <p:nvSpPr>
          <p:cNvPr id="311" name="Google Shape;311;p19"/>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Middle</a:t>
            </a:r>
            <a:endParaRPr/>
          </a:p>
        </p:txBody>
      </p:sp>
      <p:sp>
        <p:nvSpPr>
          <p:cNvPr id="312" name="Google Shape;312;p19"/>
          <p:cNvSpPr txBox="1"/>
          <p:nvPr>
            <p:ph idx="5" type="body"/>
          </p:nvPr>
        </p:nvSpPr>
        <p:spPr>
          <a:xfrm>
            <a:off x="6559875" y="2059025"/>
            <a:ext cx="2009400" cy="251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The hero achieves their objective.</a:t>
            </a:r>
            <a:endParaRPr/>
          </a:p>
          <a:p>
            <a:pPr indent="0" lvl="0" marL="0" rtl="0" algn="ctr">
              <a:lnSpc>
                <a:spcPct val="115000"/>
              </a:lnSpc>
              <a:spcBef>
                <a:spcPts val="1000"/>
              </a:spcBef>
              <a:spcAft>
                <a:spcPts val="1000"/>
              </a:spcAft>
              <a:buSzPts val="1400"/>
              <a:buNone/>
            </a:pPr>
            <a:r>
              <a:t/>
            </a:r>
            <a:endParaRPr/>
          </a:p>
        </p:txBody>
      </p:sp>
      <p:sp>
        <p:nvSpPr>
          <p:cNvPr id="313" name="Google Shape;313;p19"/>
          <p:cNvSpPr txBox="1"/>
          <p:nvPr>
            <p:ph idx="6" type="subTitle"/>
          </p:nvPr>
        </p:nvSpPr>
        <p:spPr>
          <a:xfrm>
            <a:off x="651042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End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8"/>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Building ASTHO Success Stories</a:t>
            </a:r>
            <a:endParaRPr/>
          </a:p>
        </p:txBody>
      </p:sp>
      <p:sp>
        <p:nvSpPr>
          <p:cNvPr id="319" name="Google Shape;319;p18"/>
          <p:cNvSpPr txBox="1"/>
          <p:nvPr>
            <p:ph idx="1" type="body"/>
          </p:nvPr>
        </p:nvSpPr>
        <p:spPr>
          <a:xfrm>
            <a:off x="624175" y="2059025"/>
            <a:ext cx="2009400" cy="251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lang="en"/>
              <a:t>ASTHO wanted to inspire public health organizations to create and share innovative success stories that celebrate progress and motivate change.</a:t>
            </a:r>
            <a:endParaRPr/>
          </a:p>
        </p:txBody>
      </p:sp>
      <p:sp>
        <p:nvSpPr>
          <p:cNvPr id="320" name="Google Shape;320;p18"/>
          <p:cNvSpPr txBox="1"/>
          <p:nvPr>
            <p:ph idx="2" type="subTitle"/>
          </p:nvPr>
        </p:nvSpPr>
        <p:spPr>
          <a:xfrm>
            <a:off x="57472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Defining</a:t>
            </a:r>
            <a:br>
              <a:rPr lang="en"/>
            </a:br>
            <a:r>
              <a:rPr lang="en"/>
              <a:t>Effect</a:t>
            </a:r>
            <a:endParaRPr/>
          </a:p>
        </p:txBody>
      </p:sp>
      <p:sp>
        <p:nvSpPr>
          <p:cNvPr id="321" name="Google Shape;321;p18"/>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400"/>
              <a:buNone/>
            </a:pPr>
            <a:r>
              <a:rPr lang="en"/>
              <a:t>Through interviews with the selected states, we focused on meaningful partnerships and progress in the face of challenges.</a:t>
            </a:r>
            <a:endParaRPr/>
          </a:p>
        </p:txBody>
      </p:sp>
      <p:sp>
        <p:nvSpPr>
          <p:cNvPr id="322" name="Google Shape;322;p18"/>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Finding Successes</a:t>
            </a:r>
            <a:endParaRPr/>
          </a:p>
        </p:txBody>
      </p:sp>
      <p:sp>
        <p:nvSpPr>
          <p:cNvPr id="323" name="Google Shape;323;p18"/>
          <p:cNvSpPr txBox="1"/>
          <p:nvPr>
            <p:ph idx="5" type="body"/>
          </p:nvPr>
        </p:nvSpPr>
        <p:spPr>
          <a:xfrm>
            <a:off x="6447150" y="2059025"/>
            <a:ext cx="2009400" cy="251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lang="en"/>
              <a:t>Adapted the classic 3-part story arc into a more fitting process:</a:t>
            </a:r>
            <a:endParaRPr/>
          </a:p>
          <a:p>
            <a:pPr indent="-317500" lvl="0" marL="457200" rtl="0" algn="l">
              <a:lnSpc>
                <a:spcPct val="115000"/>
              </a:lnSpc>
              <a:spcBef>
                <a:spcPts val="1000"/>
              </a:spcBef>
              <a:spcAft>
                <a:spcPts val="0"/>
              </a:spcAft>
              <a:buSzPts val="1400"/>
              <a:buChar char="●"/>
            </a:pPr>
            <a:r>
              <a:rPr lang="en"/>
              <a:t>Issue</a:t>
            </a:r>
            <a:endParaRPr/>
          </a:p>
          <a:p>
            <a:pPr indent="-317500" lvl="0" marL="457200" rtl="0" algn="l">
              <a:lnSpc>
                <a:spcPct val="115000"/>
              </a:lnSpc>
              <a:spcBef>
                <a:spcPts val="0"/>
              </a:spcBef>
              <a:spcAft>
                <a:spcPts val="0"/>
              </a:spcAft>
              <a:buSzPts val="1400"/>
              <a:buChar char="●"/>
            </a:pPr>
            <a:r>
              <a:rPr lang="en"/>
              <a:t>Approach</a:t>
            </a:r>
            <a:endParaRPr/>
          </a:p>
          <a:p>
            <a:pPr indent="-317500" lvl="0" marL="457200" rtl="0" algn="l">
              <a:lnSpc>
                <a:spcPct val="115000"/>
              </a:lnSpc>
              <a:spcBef>
                <a:spcPts val="0"/>
              </a:spcBef>
              <a:spcAft>
                <a:spcPts val="0"/>
              </a:spcAft>
              <a:buSzPts val="1400"/>
              <a:buChar char="●"/>
            </a:pPr>
            <a:r>
              <a:rPr lang="en"/>
              <a:t>Progress</a:t>
            </a:r>
            <a:endParaRPr/>
          </a:p>
          <a:p>
            <a:pPr indent="0" lvl="0" marL="0" rtl="0" algn="ctr">
              <a:lnSpc>
                <a:spcPct val="115000"/>
              </a:lnSpc>
              <a:spcBef>
                <a:spcPts val="1000"/>
              </a:spcBef>
              <a:spcAft>
                <a:spcPts val="1000"/>
              </a:spcAft>
              <a:buSzPts val="1400"/>
              <a:buNone/>
            </a:pPr>
            <a:r>
              <a:rPr lang="en"/>
              <a:t>Incorporated design, audio, video, and interactive web development.</a:t>
            </a:r>
            <a:endParaRPr/>
          </a:p>
        </p:txBody>
      </p:sp>
      <p:sp>
        <p:nvSpPr>
          <p:cNvPr id="324" name="Google Shape;324;p18"/>
          <p:cNvSpPr txBox="1"/>
          <p:nvPr>
            <p:ph idx="6" type="subTitle"/>
          </p:nvPr>
        </p:nvSpPr>
        <p:spPr>
          <a:xfrm>
            <a:off x="639770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Crafting </a:t>
            </a:r>
            <a:br>
              <a:rPr lang="en"/>
            </a:br>
            <a:r>
              <a:rPr lang="en"/>
              <a:t>Stories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
          <p:cNvSpPr txBox="1"/>
          <p:nvPr>
            <p:ph type="title"/>
          </p:nvPr>
        </p:nvSpPr>
        <p:spPr>
          <a:xfrm>
            <a:off x="381650" y="376000"/>
            <a:ext cx="2171400" cy="14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lang="en"/>
              <a:t>I’m </a:t>
            </a:r>
            <a:r>
              <a:rPr lang="en"/>
              <a:t>Heather!</a:t>
            </a:r>
            <a:endParaRPr b="0"/>
          </a:p>
        </p:txBody>
      </p:sp>
      <p:sp>
        <p:nvSpPr>
          <p:cNvPr id="186" name="Google Shape;186;p3"/>
          <p:cNvSpPr txBox="1"/>
          <p:nvPr>
            <p:ph idx="1" type="subTitle"/>
          </p:nvPr>
        </p:nvSpPr>
        <p:spPr>
          <a:xfrm>
            <a:off x="381650" y="1983900"/>
            <a:ext cx="2066100" cy="160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en"/>
              <a:t>Senior analyst for social and behavioral health at ASTHO.</a:t>
            </a:r>
            <a:endParaRPr/>
          </a:p>
        </p:txBody>
      </p:sp>
      <p:sp>
        <p:nvSpPr>
          <p:cNvPr id="187" name="Google Shape;187;p3"/>
          <p:cNvSpPr txBox="1"/>
          <p:nvPr>
            <p:ph idx="2" type="body"/>
          </p:nvPr>
        </p:nvSpPr>
        <p:spPr>
          <a:xfrm>
            <a:off x="3588225" y="376000"/>
            <a:ext cx="5161800" cy="41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t/>
            </a:r>
            <a:endParaRPr/>
          </a:p>
        </p:txBody>
      </p:sp>
      <p:pic>
        <p:nvPicPr>
          <p:cNvPr descr="A person smiling for the camera&#10;&#10;Description automatically generated with medium confidence" id="188" name="Google Shape;188;p3"/>
          <p:cNvPicPr preferRelativeResize="0"/>
          <p:nvPr/>
        </p:nvPicPr>
        <p:blipFill rotWithShape="1">
          <a:blip r:embed="rId3">
            <a:alphaModFix/>
          </a:blip>
          <a:srcRect b="0" l="12181" r="12602" t="0"/>
          <a:stretch/>
        </p:blipFill>
        <p:spPr>
          <a:xfrm flipH="1">
            <a:off x="2912532" y="0"/>
            <a:ext cx="45466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0"/>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Structuring a Story</a:t>
            </a:r>
            <a:endParaRPr/>
          </a:p>
        </p:txBody>
      </p:sp>
      <p:sp>
        <p:nvSpPr>
          <p:cNvPr id="330" name="Google Shape;330;p20"/>
          <p:cNvSpPr txBox="1"/>
          <p:nvPr>
            <p:ph idx="1" type="body"/>
          </p:nvPr>
        </p:nvSpPr>
        <p:spPr>
          <a:xfrm>
            <a:off x="766500" y="2059025"/>
            <a:ext cx="2009400" cy="251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Define the problem by explaining the </a:t>
            </a:r>
            <a:r>
              <a:rPr i="1" lang="en"/>
              <a:t>issue </a:t>
            </a:r>
            <a:r>
              <a:rPr lang="en"/>
              <a:t>in a way that provides context for those who may not have it.</a:t>
            </a:r>
            <a:endParaRPr/>
          </a:p>
          <a:p>
            <a:pPr indent="0" lvl="0" marL="0" rtl="0" algn="l">
              <a:lnSpc>
                <a:spcPct val="115000"/>
              </a:lnSpc>
              <a:spcBef>
                <a:spcPts val="1000"/>
              </a:spcBef>
              <a:spcAft>
                <a:spcPts val="1000"/>
              </a:spcAft>
              <a:buSzPts val="1400"/>
              <a:buNone/>
            </a:pPr>
            <a:r>
              <a:t/>
            </a:r>
            <a:endParaRPr/>
          </a:p>
        </p:txBody>
      </p:sp>
      <p:sp>
        <p:nvSpPr>
          <p:cNvPr id="331" name="Google Shape;331;p20"/>
          <p:cNvSpPr txBox="1"/>
          <p:nvPr>
            <p:ph idx="2" type="subTitle"/>
          </p:nvPr>
        </p:nvSpPr>
        <p:spPr>
          <a:xfrm>
            <a:off x="71705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Issue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21"/>
          <p:cNvPicPr preferRelativeResize="0"/>
          <p:nvPr/>
        </p:nvPicPr>
        <p:blipFill rotWithShape="1">
          <a:blip r:embed="rId3">
            <a:alphaModFix/>
          </a:blip>
          <a:srcRect b="0" l="0" r="0" t="0"/>
          <a:stretch/>
        </p:blipFill>
        <p:spPr>
          <a:xfrm>
            <a:off x="541853" y="1"/>
            <a:ext cx="8060295"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2"/>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Structuring a Story</a:t>
            </a:r>
            <a:endParaRPr/>
          </a:p>
        </p:txBody>
      </p:sp>
      <p:sp>
        <p:nvSpPr>
          <p:cNvPr id="342" name="Google Shape;342;p22"/>
          <p:cNvSpPr txBox="1"/>
          <p:nvPr>
            <p:ph idx="1" type="body"/>
          </p:nvPr>
        </p:nvSpPr>
        <p:spPr>
          <a:xfrm>
            <a:off x="766500" y="2059025"/>
            <a:ext cx="2009400" cy="251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Define the problem by explaining the </a:t>
            </a:r>
            <a:r>
              <a:rPr i="1" lang="en"/>
              <a:t>issue</a:t>
            </a:r>
            <a:r>
              <a:rPr lang="en"/>
              <a:t> in a way that provides context for those who may not have it.</a:t>
            </a:r>
            <a:endParaRPr/>
          </a:p>
          <a:p>
            <a:pPr indent="0" lvl="0" marL="0" rtl="0" algn="l">
              <a:lnSpc>
                <a:spcPct val="115000"/>
              </a:lnSpc>
              <a:spcBef>
                <a:spcPts val="1000"/>
              </a:spcBef>
              <a:spcAft>
                <a:spcPts val="1000"/>
              </a:spcAft>
              <a:buSzPts val="1400"/>
              <a:buNone/>
            </a:pPr>
            <a:r>
              <a:t/>
            </a:r>
            <a:endParaRPr/>
          </a:p>
        </p:txBody>
      </p:sp>
      <p:sp>
        <p:nvSpPr>
          <p:cNvPr id="343" name="Google Shape;343;p22"/>
          <p:cNvSpPr txBox="1"/>
          <p:nvPr>
            <p:ph idx="2" type="subTitle"/>
          </p:nvPr>
        </p:nvSpPr>
        <p:spPr>
          <a:xfrm>
            <a:off x="71705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Issue</a:t>
            </a:r>
            <a:endParaRPr/>
          </a:p>
        </p:txBody>
      </p:sp>
      <p:sp>
        <p:nvSpPr>
          <p:cNvPr id="344" name="Google Shape;344;p22"/>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Introduce the way your program addresses (or plans to address) the </a:t>
            </a:r>
            <a:r>
              <a:rPr i="1" lang="en"/>
              <a:t>issue</a:t>
            </a:r>
            <a:r>
              <a:rPr lang="en"/>
              <a:t> by explaining the </a:t>
            </a:r>
            <a:r>
              <a:rPr i="1" lang="en"/>
              <a:t>approach</a:t>
            </a:r>
            <a:r>
              <a:rPr lang="en"/>
              <a:t>.</a:t>
            </a:r>
            <a:endParaRPr/>
          </a:p>
          <a:p>
            <a:pPr indent="0" lvl="0" marL="0" rtl="0" algn="l">
              <a:lnSpc>
                <a:spcPct val="115000"/>
              </a:lnSpc>
              <a:spcBef>
                <a:spcPts val="1000"/>
              </a:spcBef>
              <a:spcAft>
                <a:spcPts val="1000"/>
              </a:spcAft>
              <a:buSzPts val="1400"/>
              <a:buNone/>
            </a:pPr>
            <a:r>
              <a:t/>
            </a:r>
            <a:endParaRPr/>
          </a:p>
        </p:txBody>
      </p:sp>
      <p:sp>
        <p:nvSpPr>
          <p:cNvPr id="345" name="Google Shape;345;p22"/>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Approach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23"/>
          <p:cNvPicPr preferRelativeResize="0"/>
          <p:nvPr/>
        </p:nvPicPr>
        <p:blipFill rotWithShape="1">
          <a:blip r:embed="rId3">
            <a:alphaModFix/>
          </a:blip>
          <a:srcRect b="4058" l="4585" r="6031" t="0"/>
          <a:stretch/>
        </p:blipFill>
        <p:spPr>
          <a:xfrm>
            <a:off x="1318912" y="243663"/>
            <a:ext cx="6506176" cy="4656174"/>
          </a:xfrm>
          <a:prstGeom prst="rect">
            <a:avLst/>
          </a:prstGeom>
          <a:noFill/>
          <a:ln>
            <a:noFill/>
          </a:ln>
        </p:spPr>
      </p:pic>
      <p:pic>
        <p:nvPicPr>
          <p:cNvPr id="351" name="Google Shape;351;p23"/>
          <p:cNvPicPr preferRelativeResize="0"/>
          <p:nvPr/>
        </p:nvPicPr>
        <p:blipFill rotWithShape="1">
          <a:blip r:embed="rId4">
            <a:alphaModFix/>
          </a:blip>
          <a:srcRect b="0" l="0" r="0" t="0"/>
          <a:stretch/>
        </p:blipFill>
        <p:spPr>
          <a:xfrm>
            <a:off x="426437" y="1066937"/>
            <a:ext cx="8291126" cy="3009625"/>
          </a:xfrm>
          <a:prstGeom prst="rect">
            <a:avLst/>
          </a:prstGeom>
          <a:noFill/>
          <a:ln>
            <a:noFill/>
          </a:ln>
        </p:spPr>
      </p:pic>
      <p:pic>
        <p:nvPicPr>
          <p:cNvPr id="352" name="Google Shape;352;p23"/>
          <p:cNvPicPr preferRelativeResize="0"/>
          <p:nvPr/>
        </p:nvPicPr>
        <p:blipFill rotWithShape="1">
          <a:blip r:embed="rId5">
            <a:alphaModFix/>
          </a:blip>
          <a:srcRect b="0" l="0" r="0" t="0"/>
          <a:stretch/>
        </p:blipFill>
        <p:spPr>
          <a:xfrm>
            <a:off x="1571875" y="114200"/>
            <a:ext cx="6000249" cy="4915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5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5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24"/>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Structuring a Story</a:t>
            </a:r>
            <a:endParaRPr/>
          </a:p>
        </p:txBody>
      </p:sp>
      <p:sp>
        <p:nvSpPr>
          <p:cNvPr id="358" name="Google Shape;358;p24"/>
          <p:cNvSpPr txBox="1"/>
          <p:nvPr>
            <p:ph idx="1" type="body"/>
          </p:nvPr>
        </p:nvSpPr>
        <p:spPr>
          <a:xfrm>
            <a:off x="766500" y="2059025"/>
            <a:ext cx="2009400" cy="251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Define the problem by explaining the </a:t>
            </a:r>
            <a:r>
              <a:rPr i="1" lang="en"/>
              <a:t>issue</a:t>
            </a:r>
            <a:r>
              <a:rPr lang="en"/>
              <a:t> in a way that provides context for those who may not have it.</a:t>
            </a:r>
            <a:endParaRPr/>
          </a:p>
          <a:p>
            <a:pPr indent="0" lvl="0" marL="0" rtl="0" algn="l">
              <a:lnSpc>
                <a:spcPct val="115000"/>
              </a:lnSpc>
              <a:spcBef>
                <a:spcPts val="1000"/>
              </a:spcBef>
              <a:spcAft>
                <a:spcPts val="1000"/>
              </a:spcAft>
              <a:buSzPts val="1400"/>
              <a:buNone/>
            </a:pPr>
            <a:r>
              <a:t/>
            </a:r>
            <a:endParaRPr/>
          </a:p>
        </p:txBody>
      </p:sp>
      <p:sp>
        <p:nvSpPr>
          <p:cNvPr id="359" name="Google Shape;359;p24"/>
          <p:cNvSpPr txBox="1"/>
          <p:nvPr>
            <p:ph idx="2" type="subTitle"/>
          </p:nvPr>
        </p:nvSpPr>
        <p:spPr>
          <a:xfrm>
            <a:off x="717050"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Issue</a:t>
            </a:r>
            <a:endParaRPr/>
          </a:p>
        </p:txBody>
      </p:sp>
      <p:sp>
        <p:nvSpPr>
          <p:cNvPr id="360" name="Google Shape;360;p24"/>
          <p:cNvSpPr txBox="1"/>
          <p:nvPr>
            <p:ph idx="3" type="body"/>
          </p:nvPr>
        </p:nvSpPr>
        <p:spPr>
          <a:xfrm>
            <a:off x="3592025" y="2059025"/>
            <a:ext cx="2009400" cy="251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Introduce the way your program addresses (or plans to address) the </a:t>
            </a:r>
            <a:r>
              <a:rPr i="1" lang="en"/>
              <a:t>issue</a:t>
            </a:r>
            <a:r>
              <a:rPr lang="en"/>
              <a:t> by explaining the </a:t>
            </a:r>
            <a:r>
              <a:rPr i="1" lang="en"/>
              <a:t>approach</a:t>
            </a:r>
            <a:r>
              <a:rPr lang="en"/>
              <a:t>.</a:t>
            </a:r>
            <a:endParaRPr/>
          </a:p>
          <a:p>
            <a:pPr indent="0" lvl="0" marL="0" rtl="0" algn="l">
              <a:lnSpc>
                <a:spcPct val="115000"/>
              </a:lnSpc>
              <a:spcBef>
                <a:spcPts val="1000"/>
              </a:spcBef>
              <a:spcAft>
                <a:spcPts val="1000"/>
              </a:spcAft>
              <a:buSzPts val="1400"/>
              <a:buNone/>
            </a:pPr>
            <a:r>
              <a:t/>
            </a:r>
            <a:endParaRPr/>
          </a:p>
        </p:txBody>
      </p:sp>
      <p:sp>
        <p:nvSpPr>
          <p:cNvPr id="361" name="Google Shape;361;p24"/>
          <p:cNvSpPr txBox="1"/>
          <p:nvPr>
            <p:ph idx="4" type="subTitle"/>
          </p:nvPr>
        </p:nvSpPr>
        <p:spPr>
          <a:xfrm>
            <a:off x="354257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Approach</a:t>
            </a:r>
            <a:endParaRPr/>
          </a:p>
        </p:txBody>
      </p:sp>
      <p:sp>
        <p:nvSpPr>
          <p:cNvPr id="362" name="Google Shape;362;p24"/>
          <p:cNvSpPr txBox="1"/>
          <p:nvPr>
            <p:ph idx="5" type="body"/>
          </p:nvPr>
        </p:nvSpPr>
        <p:spPr>
          <a:xfrm>
            <a:off x="6559875" y="2059025"/>
            <a:ext cx="2272500" cy="251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lang="en"/>
              <a:t>Describe the steps taken, partnerships built, data collected, changes made, funds received, lessons learned, etc. to show the </a:t>
            </a:r>
            <a:r>
              <a:rPr i="1" lang="en"/>
              <a:t>progress</a:t>
            </a:r>
            <a:r>
              <a:rPr lang="en"/>
              <a:t> your </a:t>
            </a:r>
            <a:r>
              <a:rPr i="1" lang="en"/>
              <a:t>approach</a:t>
            </a:r>
            <a:r>
              <a:rPr lang="en"/>
              <a:t> is making toward solving the </a:t>
            </a:r>
            <a:r>
              <a:rPr i="1" lang="en"/>
              <a:t>issue</a:t>
            </a:r>
            <a:r>
              <a:rPr lang="en"/>
              <a:t>.</a:t>
            </a:r>
            <a:endParaRPr/>
          </a:p>
          <a:p>
            <a:pPr indent="0" lvl="0" marL="0" rtl="0" algn="l">
              <a:lnSpc>
                <a:spcPct val="115000"/>
              </a:lnSpc>
              <a:spcBef>
                <a:spcPts val="1000"/>
              </a:spcBef>
              <a:spcAft>
                <a:spcPts val="1000"/>
              </a:spcAft>
              <a:buSzPts val="1400"/>
              <a:buNone/>
            </a:pPr>
            <a:r>
              <a:t/>
            </a:r>
            <a:endParaRPr/>
          </a:p>
        </p:txBody>
      </p:sp>
      <p:sp>
        <p:nvSpPr>
          <p:cNvPr id="363" name="Google Shape;363;p24"/>
          <p:cNvSpPr txBox="1"/>
          <p:nvPr>
            <p:ph idx="6" type="subTitle"/>
          </p:nvPr>
        </p:nvSpPr>
        <p:spPr>
          <a:xfrm>
            <a:off x="6510425" y="1246825"/>
            <a:ext cx="2009400" cy="752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1800"/>
              <a:buNone/>
            </a:pPr>
            <a:r>
              <a:rPr lang="en"/>
              <a:t>Progress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id="368" name="Google Shape;368;p25"/>
          <p:cNvPicPr preferRelativeResize="0"/>
          <p:nvPr/>
        </p:nvPicPr>
        <p:blipFill rotWithShape="1">
          <a:blip r:embed="rId3">
            <a:alphaModFix/>
          </a:blip>
          <a:srcRect b="0" l="0" r="0" t="0"/>
          <a:stretch/>
        </p:blipFill>
        <p:spPr>
          <a:xfrm>
            <a:off x="152400" y="512482"/>
            <a:ext cx="8839199" cy="4118537"/>
          </a:xfrm>
          <a:prstGeom prst="rect">
            <a:avLst/>
          </a:prstGeom>
          <a:noFill/>
          <a:ln>
            <a:noFill/>
          </a:ln>
        </p:spPr>
      </p:pic>
      <p:pic>
        <p:nvPicPr>
          <p:cNvPr id="369" name="Google Shape;369;p25"/>
          <p:cNvPicPr preferRelativeResize="0"/>
          <p:nvPr/>
        </p:nvPicPr>
        <p:blipFill rotWithShape="1">
          <a:blip r:embed="rId4">
            <a:alphaModFix/>
          </a:blip>
          <a:srcRect b="0" l="0" r="0" t="0"/>
          <a:stretch/>
        </p:blipFill>
        <p:spPr>
          <a:xfrm>
            <a:off x="829371" y="0"/>
            <a:ext cx="7485257"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68"/>
                                        </p:tgtEl>
                                      </p:cBhvr>
                                    </p:animEffect>
                                    <p:set>
                                      <p:cBhvr>
                                        <p:cTn dur="1" fill="hold">
                                          <p:stCondLst>
                                            <p:cond delay="1000"/>
                                          </p:stCondLst>
                                        </p:cTn>
                                        <p:tgtEl>
                                          <p:spTgt spid="36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6"/>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Always end with </a:t>
            </a:r>
            <a:r>
              <a:rPr i="0" lang="en"/>
              <a:t>hope</a:t>
            </a:r>
            <a:r>
              <a:rPr lang="en"/>
              <a:t>.</a:t>
            </a:r>
            <a:endParaRPr/>
          </a:p>
        </p:txBody>
      </p:sp>
      <p:sp>
        <p:nvSpPr>
          <p:cNvPr id="375" name="Google Shape;375;p26"/>
          <p:cNvSpPr txBox="1"/>
          <p:nvPr>
            <p:ph idx="1" type="subTitle"/>
          </p:nvPr>
        </p:nvSpPr>
        <p:spPr>
          <a:xfrm>
            <a:off x="451800" y="2216825"/>
            <a:ext cx="7829100" cy="189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The best stories leave you wanting more. </a:t>
            </a:r>
            <a:endParaRPr/>
          </a:p>
          <a:p>
            <a:pPr indent="0" lvl="0" marL="0" rtl="0" algn="l">
              <a:lnSpc>
                <a:spcPct val="115000"/>
              </a:lnSpc>
              <a:spcBef>
                <a:spcPts val="1000"/>
              </a:spcBef>
              <a:spcAft>
                <a:spcPts val="1000"/>
              </a:spcAft>
              <a:buSzPts val="1800"/>
              <a:buNone/>
            </a:pPr>
            <a:r>
              <a:rPr lang="en"/>
              <a:t>With success stories, you can provide a vision for the future of your project, issue, and state.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27"/>
          <p:cNvPicPr preferRelativeResize="0"/>
          <p:nvPr/>
        </p:nvPicPr>
        <p:blipFill rotWithShape="1">
          <a:blip r:embed="rId3">
            <a:alphaModFix/>
          </a:blip>
          <a:srcRect b="0" l="0" r="0" t="0"/>
          <a:stretch/>
        </p:blipFill>
        <p:spPr>
          <a:xfrm>
            <a:off x="152400" y="986790"/>
            <a:ext cx="8839200" cy="3169920"/>
          </a:xfrm>
          <a:prstGeom prst="rect">
            <a:avLst/>
          </a:prstGeom>
          <a:noFill/>
          <a:ln>
            <a:noFill/>
          </a:ln>
        </p:spPr>
      </p:pic>
      <p:pic>
        <p:nvPicPr>
          <p:cNvPr id="381" name="Google Shape;381;p27"/>
          <p:cNvPicPr preferRelativeResize="0"/>
          <p:nvPr/>
        </p:nvPicPr>
        <p:blipFill rotWithShape="1">
          <a:blip r:embed="rId4">
            <a:alphaModFix/>
          </a:blip>
          <a:srcRect b="0" l="0" r="0" t="0"/>
          <a:stretch/>
        </p:blipFill>
        <p:spPr>
          <a:xfrm>
            <a:off x="105838" y="1200500"/>
            <a:ext cx="8932323" cy="2742500"/>
          </a:xfrm>
          <a:prstGeom prst="rect">
            <a:avLst/>
          </a:prstGeom>
          <a:noFill/>
          <a:ln>
            <a:noFill/>
          </a:ln>
        </p:spPr>
      </p:pic>
      <p:pic>
        <p:nvPicPr>
          <p:cNvPr id="382" name="Google Shape;382;p27"/>
          <p:cNvPicPr preferRelativeResize="0"/>
          <p:nvPr/>
        </p:nvPicPr>
        <p:blipFill rotWithShape="1">
          <a:blip r:embed="rId5">
            <a:alphaModFix/>
          </a:blip>
          <a:srcRect b="0" l="0" r="0" t="0"/>
          <a:stretch/>
        </p:blipFill>
        <p:spPr>
          <a:xfrm>
            <a:off x="76200" y="1543963"/>
            <a:ext cx="8991602" cy="2219186"/>
          </a:xfrm>
          <a:prstGeom prst="rect">
            <a:avLst/>
          </a:prstGeom>
          <a:noFill/>
          <a:ln>
            <a:noFill/>
          </a:ln>
        </p:spPr>
      </p:pic>
      <p:pic>
        <p:nvPicPr>
          <p:cNvPr id="383" name="Google Shape;383;p27"/>
          <p:cNvPicPr preferRelativeResize="0"/>
          <p:nvPr/>
        </p:nvPicPr>
        <p:blipFill rotWithShape="1">
          <a:blip r:embed="rId6">
            <a:alphaModFix/>
          </a:blip>
          <a:srcRect b="0" l="0" r="0" t="0"/>
          <a:stretch/>
        </p:blipFill>
        <p:spPr>
          <a:xfrm>
            <a:off x="0" y="1899187"/>
            <a:ext cx="9144001" cy="13451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80"/>
                                        </p:tgtEl>
                                      </p:cBhvr>
                                    </p:animEffect>
                                    <p:set>
                                      <p:cBhvr>
                                        <p:cTn dur="1" fill="hold">
                                          <p:stCondLst>
                                            <p:cond delay="1000"/>
                                          </p:stCondLst>
                                        </p:cTn>
                                        <p:tgtEl>
                                          <p:spTgt spid="38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8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8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5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8"/>
          <p:cNvSpPr txBox="1"/>
          <p:nvPr>
            <p:ph type="title"/>
          </p:nvPr>
        </p:nvSpPr>
        <p:spPr>
          <a:xfrm>
            <a:off x="381650" y="376000"/>
            <a:ext cx="2297400" cy="14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Think outside the (text) box</a:t>
            </a:r>
            <a:endParaRPr/>
          </a:p>
        </p:txBody>
      </p:sp>
      <p:sp>
        <p:nvSpPr>
          <p:cNvPr id="389" name="Google Shape;389;p28"/>
          <p:cNvSpPr txBox="1"/>
          <p:nvPr>
            <p:ph idx="1" type="subTitle"/>
          </p:nvPr>
        </p:nvSpPr>
        <p:spPr>
          <a:xfrm>
            <a:off x="381650" y="2399775"/>
            <a:ext cx="2225100" cy="157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rPr lang="en"/>
              <a:t>Stories do not need to be (and should not be) simply words on a page!</a:t>
            </a:r>
            <a:endParaRPr/>
          </a:p>
        </p:txBody>
      </p:sp>
      <p:sp>
        <p:nvSpPr>
          <p:cNvPr id="390" name="Google Shape;390;p28"/>
          <p:cNvSpPr txBox="1"/>
          <p:nvPr>
            <p:ph idx="2" type="body"/>
          </p:nvPr>
        </p:nvSpPr>
        <p:spPr>
          <a:xfrm>
            <a:off x="3588225" y="376000"/>
            <a:ext cx="5301600" cy="413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2000"/>
              <a:t>Engage your audience and manipulate their emotions!</a:t>
            </a:r>
            <a:endParaRPr b="1" sz="2000"/>
          </a:p>
          <a:p>
            <a:pPr indent="-342900" lvl="0" marL="457200" rtl="0" algn="l">
              <a:lnSpc>
                <a:spcPct val="115000"/>
              </a:lnSpc>
              <a:spcBef>
                <a:spcPts val="1000"/>
              </a:spcBef>
              <a:spcAft>
                <a:spcPts val="0"/>
              </a:spcAft>
              <a:buSzPts val="1800"/>
              <a:buChar char="●"/>
            </a:pPr>
            <a:r>
              <a:rPr lang="en" sz="1800"/>
              <a:t>Audio</a:t>
            </a:r>
            <a:endParaRPr sz="1800"/>
          </a:p>
          <a:p>
            <a:pPr indent="-330200" lvl="1" marL="914400" rtl="0" algn="l">
              <a:lnSpc>
                <a:spcPct val="115000"/>
              </a:lnSpc>
              <a:spcBef>
                <a:spcPts val="0"/>
              </a:spcBef>
              <a:spcAft>
                <a:spcPts val="0"/>
              </a:spcAft>
              <a:buSzPts val="1600"/>
              <a:buChar char="○"/>
            </a:pPr>
            <a:r>
              <a:rPr i="1" lang="en" sz="1600"/>
              <a:t>Quotes, interviews, sound-bites, field recordings, etc.</a:t>
            </a:r>
            <a:endParaRPr i="1" sz="1600"/>
          </a:p>
          <a:p>
            <a:pPr indent="-342900" lvl="0" marL="457200" rtl="0" algn="l">
              <a:lnSpc>
                <a:spcPct val="115000"/>
              </a:lnSpc>
              <a:spcBef>
                <a:spcPts val="0"/>
              </a:spcBef>
              <a:spcAft>
                <a:spcPts val="0"/>
              </a:spcAft>
              <a:buSzPts val="1800"/>
              <a:buChar char="●"/>
            </a:pPr>
            <a:r>
              <a:rPr lang="en" sz="1800"/>
              <a:t>Video</a:t>
            </a:r>
            <a:endParaRPr sz="1800"/>
          </a:p>
          <a:p>
            <a:pPr indent="-330200" lvl="1" marL="914400" rtl="0" algn="l">
              <a:lnSpc>
                <a:spcPct val="115000"/>
              </a:lnSpc>
              <a:spcBef>
                <a:spcPts val="0"/>
              </a:spcBef>
              <a:spcAft>
                <a:spcPts val="0"/>
              </a:spcAft>
              <a:buSzPts val="1600"/>
              <a:buChar char="○"/>
            </a:pPr>
            <a:r>
              <a:rPr i="1" lang="en" sz="1600"/>
              <a:t>Site visits, interviews, field recordings, testimonials, etc.</a:t>
            </a:r>
            <a:endParaRPr i="1" sz="1600"/>
          </a:p>
          <a:p>
            <a:pPr indent="-342900" lvl="0" marL="457200" rtl="0" algn="l">
              <a:lnSpc>
                <a:spcPct val="115000"/>
              </a:lnSpc>
              <a:spcBef>
                <a:spcPts val="0"/>
              </a:spcBef>
              <a:spcAft>
                <a:spcPts val="0"/>
              </a:spcAft>
              <a:buSzPts val="1800"/>
              <a:buChar char="●"/>
            </a:pPr>
            <a:r>
              <a:rPr lang="en" sz="1800"/>
              <a:t>Graphics</a:t>
            </a:r>
            <a:endParaRPr sz="1800"/>
          </a:p>
          <a:p>
            <a:pPr indent="-330200" lvl="1" marL="914400" rtl="0" algn="l">
              <a:lnSpc>
                <a:spcPct val="115000"/>
              </a:lnSpc>
              <a:spcBef>
                <a:spcPts val="0"/>
              </a:spcBef>
              <a:spcAft>
                <a:spcPts val="0"/>
              </a:spcAft>
              <a:buSzPts val="1600"/>
              <a:buChar char="○"/>
            </a:pPr>
            <a:r>
              <a:rPr i="1" lang="en" sz="1600"/>
              <a:t>Photographs, illustrations, infographics, data visualizations, etc.</a:t>
            </a:r>
            <a:endParaRPr i="1" sz="1600"/>
          </a:p>
          <a:p>
            <a:pPr indent="-342900" lvl="0" marL="457200" rtl="0" algn="l">
              <a:lnSpc>
                <a:spcPct val="115000"/>
              </a:lnSpc>
              <a:spcBef>
                <a:spcPts val="0"/>
              </a:spcBef>
              <a:spcAft>
                <a:spcPts val="0"/>
              </a:spcAft>
              <a:buSzPts val="1800"/>
              <a:buChar char="●"/>
            </a:pPr>
            <a:r>
              <a:rPr lang="en"/>
              <a:t>Anything else you can think of!</a:t>
            </a:r>
            <a:endParaRPr i="1"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1"/>
                                        <p:tgtEl>
                                          <p:spTgt spid="3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1"/>
                                        <p:tgtEl>
                                          <p:spTgt spid="3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1"/>
                                        <p:tgtEl>
                                          <p:spTgt spid="3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1"/>
                                        <p:tgtEl>
                                          <p:spTgt spid="3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1"/>
                                        <p:tgtEl>
                                          <p:spTgt spid="3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1"/>
                                        <p:tgtEl>
                                          <p:spTgt spid="3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1"/>
                                        <p:tgtEl>
                                          <p:spTgt spid="3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1"/>
                                        <p:tgtEl>
                                          <p:spTgt spid="39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30"/>
          <p:cNvSpPr txBox="1"/>
          <p:nvPr>
            <p:ph type="title"/>
          </p:nvPr>
        </p:nvSpPr>
        <p:spPr>
          <a:xfrm>
            <a:off x="311700" y="1148700"/>
            <a:ext cx="8520600" cy="284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Now it’s your turn.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5"/>
          <p:cNvSpPr txBox="1"/>
          <p:nvPr>
            <p:ph idx="1" type="body"/>
          </p:nvPr>
        </p:nvSpPr>
        <p:spPr>
          <a:xfrm>
            <a:off x="311700" y="4367500"/>
            <a:ext cx="5998800" cy="60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a:t>Project Overview</a:t>
            </a:r>
            <a:endParaRPr/>
          </a:p>
        </p:txBody>
      </p:sp>
      <p:pic>
        <p:nvPicPr>
          <p:cNvPr id="194" name="Google Shape;194;p5"/>
          <p:cNvPicPr preferRelativeResize="0"/>
          <p:nvPr/>
        </p:nvPicPr>
        <p:blipFill rotWithShape="1">
          <a:blip r:embed="rId3">
            <a:alphaModFix/>
          </a:blip>
          <a:srcRect b="0" l="0" r="0" t="0"/>
          <a:stretch/>
        </p:blipFill>
        <p:spPr>
          <a:xfrm>
            <a:off x="152400" y="152400"/>
            <a:ext cx="8839200" cy="39431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2"/>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lt1"/>
              </a:buClr>
              <a:buSzPts val="3600"/>
              <a:buNone/>
            </a:pPr>
            <a:r>
              <a:rPr i="0" lang="en"/>
              <a:t>TELL US WHAT YOU THINK&gt;&gt;</a:t>
            </a:r>
            <a:endParaRPr/>
          </a:p>
        </p:txBody>
      </p:sp>
      <p:sp>
        <p:nvSpPr>
          <p:cNvPr id="405" name="Google Shape;405;p32"/>
          <p:cNvSpPr txBox="1"/>
          <p:nvPr>
            <p:ph idx="1" type="subTitle"/>
          </p:nvPr>
        </p:nvSpPr>
        <p:spPr>
          <a:xfrm>
            <a:off x="451800" y="2216825"/>
            <a:ext cx="5330164" cy="1893300"/>
          </a:xfrm>
          <a:prstGeom prst="rect">
            <a:avLst/>
          </a:prstGeom>
          <a:noFill/>
          <a:ln>
            <a:noFill/>
          </a:ln>
        </p:spPr>
        <p:txBody>
          <a:bodyPr anchorCtr="0" anchor="t" bIns="91425" lIns="91425" spcFirstLastPara="1" rIns="91425" wrap="square" tIns="91425">
            <a:noAutofit/>
          </a:bodyPr>
          <a:lstStyle/>
          <a:p>
            <a:pPr indent="-3175" lvl="0" marL="117475" rtl="0" algn="l">
              <a:lnSpc>
                <a:spcPct val="115000"/>
              </a:lnSpc>
              <a:spcBef>
                <a:spcPts val="0"/>
              </a:spcBef>
              <a:spcAft>
                <a:spcPts val="0"/>
              </a:spcAft>
              <a:buSzPts val="1800"/>
              <a:buNone/>
            </a:pPr>
            <a:r>
              <a:rPr lang="en" sz="2400"/>
              <a:t>Help us evaluate </a:t>
            </a:r>
            <a:endParaRPr/>
          </a:p>
          <a:p>
            <a:pPr indent="-3175" lvl="0" marL="117475" rtl="0" algn="l">
              <a:lnSpc>
                <a:spcPct val="115000"/>
              </a:lnSpc>
              <a:spcBef>
                <a:spcPts val="0"/>
              </a:spcBef>
              <a:spcAft>
                <a:spcPts val="0"/>
              </a:spcAft>
              <a:buSzPts val="1800"/>
              <a:buNone/>
            </a:pPr>
            <a:r>
              <a:rPr lang="en" sz="2400"/>
              <a:t>Telling an Effective Success Story by visiting  </a:t>
            </a:r>
            <a:r>
              <a:rPr lang="en" sz="2400" u="sng">
                <a:solidFill>
                  <a:schemeClr val="hlink"/>
                </a:solidFill>
                <a:hlinkClick r:id="rId3"/>
              </a:rPr>
              <a:t>https://bit.ly/3DLndjY</a:t>
            </a:r>
            <a:r>
              <a:rPr lang="en" sz="2400"/>
              <a:t> </a:t>
            </a:r>
            <a:endParaRPr/>
          </a:p>
          <a:p>
            <a:pPr indent="-3175" lvl="0" marL="117475" rtl="0" algn="l">
              <a:lnSpc>
                <a:spcPct val="115000"/>
              </a:lnSpc>
              <a:spcBef>
                <a:spcPts val="0"/>
              </a:spcBef>
              <a:spcAft>
                <a:spcPts val="0"/>
              </a:spcAft>
              <a:buSzPts val="1800"/>
              <a:buNone/>
            </a:pPr>
            <a:r>
              <a:rPr lang="en" sz="2400"/>
              <a:t>or scanning the QR code!</a:t>
            </a:r>
            <a:endParaRPr/>
          </a:p>
        </p:txBody>
      </p:sp>
      <p:pic>
        <p:nvPicPr>
          <p:cNvPr id="406" name="Google Shape;406;p32"/>
          <p:cNvPicPr preferRelativeResize="0"/>
          <p:nvPr/>
        </p:nvPicPr>
        <p:blipFill rotWithShape="1">
          <a:blip r:embed="rId4">
            <a:alphaModFix/>
          </a:blip>
          <a:srcRect b="0" l="0" r="0" t="0"/>
          <a:stretch/>
        </p:blipFill>
        <p:spPr>
          <a:xfrm>
            <a:off x="6160930" y="2029453"/>
            <a:ext cx="2194560" cy="2194560"/>
          </a:xfrm>
          <a:prstGeom prst="rect">
            <a:avLst/>
          </a:prstGeom>
          <a:noFill/>
          <a:ln>
            <a:noFill/>
          </a:ln>
        </p:spPr>
      </p:pic>
      <p:pic>
        <p:nvPicPr>
          <p:cNvPr descr="Logo&#10;&#10;Description automatically generated" id="407" name="Google Shape;407;p32"/>
          <p:cNvPicPr preferRelativeResize="0"/>
          <p:nvPr/>
        </p:nvPicPr>
        <p:blipFill rotWithShape="1">
          <a:blip r:embed="rId5">
            <a:alphaModFix/>
          </a:blip>
          <a:srcRect b="0" l="0" r="0" t="0"/>
          <a:stretch/>
        </p:blipFill>
        <p:spPr>
          <a:xfrm>
            <a:off x="151684" y="4551425"/>
            <a:ext cx="1014818"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type="title"/>
          </p:nvPr>
        </p:nvSpPr>
        <p:spPr>
          <a:xfrm>
            <a:off x="381650" y="376000"/>
            <a:ext cx="2171400" cy="144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lang="en"/>
              <a:t>I’m </a:t>
            </a:r>
            <a:endParaRPr b="0"/>
          </a:p>
          <a:p>
            <a:pPr indent="0" lvl="0" marL="0" rtl="0" algn="l">
              <a:lnSpc>
                <a:spcPct val="100000"/>
              </a:lnSpc>
              <a:spcBef>
                <a:spcPts val="0"/>
              </a:spcBef>
              <a:spcAft>
                <a:spcPts val="0"/>
              </a:spcAft>
              <a:buSzPts val="2800"/>
              <a:buNone/>
            </a:pPr>
            <a:r>
              <a:rPr lang="en"/>
              <a:t>Becca!</a:t>
            </a:r>
            <a:endParaRPr b="0"/>
          </a:p>
        </p:txBody>
      </p:sp>
      <p:sp>
        <p:nvSpPr>
          <p:cNvPr id="200" name="Google Shape;200;p2"/>
          <p:cNvSpPr txBox="1"/>
          <p:nvPr>
            <p:ph idx="1" type="subTitle"/>
          </p:nvPr>
        </p:nvSpPr>
        <p:spPr>
          <a:xfrm>
            <a:off x="381650" y="1983900"/>
            <a:ext cx="2066100" cy="160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en"/>
              <a:t>Senior creative content specialist at Banyan Communications.</a:t>
            </a:r>
            <a:endParaRPr/>
          </a:p>
        </p:txBody>
      </p:sp>
      <p:pic>
        <p:nvPicPr>
          <p:cNvPr id="201" name="Google Shape;201;p2"/>
          <p:cNvPicPr preferRelativeResize="0"/>
          <p:nvPr/>
        </p:nvPicPr>
        <p:blipFill rotWithShape="1">
          <a:blip r:embed="rId3">
            <a:alphaModFix/>
          </a:blip>
          <a:srcRect b="0" l="0" r="0" t="0"/>
          <a:stretch/>
        </p:blipFill>
        <p:spPr>
          <a:xfrm>
            <a:off x="2713050" y="152400"/>
            <a:ext cx="4838700"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Learning Objectives</a:t>
            </a:r>
            <a:endParaRPr/>
          </a:p>
        </p:txBody>
      </p:sp>
      <p:sp>
        <p:nvSpPr>
          <p:cNvPr id="207" name="Google Shape;207;p4"/>
          <p:cNvSpPr txBox="1"/>
          <p:nvPr>
            <p:ph idx="1" type="subTitle"/>
          </p:nvPr>
        </p:nvSpPr>
        <p:spPr>
          <a:xfrm>
            <a:off x="451800" y="2216825"/>
            <a:ext cx="7829100" cy="189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t>By the end of this webinar, you should have a better understanding of how to:</a:t>
            </a:r>
            <a:endParaRPr/>
          </a:p>
          <a:p>
            <a:pPr indent="-342900" lvl="0" marL="457200" rtl="0" algn="l">
              <a:lnSpc>
                <a:spcPct val="115000"/>
              </a:lnSpc>
              <a:spcBef>
                <a:spcPts val="1000"/>
              </a:spcBef>
              <a:spcAft>
                <a:spcPts val="0"/>
              </a:spcAft>
              <a:buSzPts val="1800"/>
              <a:buChar char="●"/>
            </a:pPr>
            <a:r>
              <a:rPr lang="en"/>
              <a:t>Determine what</a:t>
            </a:r>
            <a:r>
              <a:rPr i="1" lang="en"/>
              <a:t> effect </a:t>
            </a:r>
            <a:r>
              <a:rPr lang="en"/>
              <a:t>you want your success story to have.</a:t>
            </a:r>
            <a:endParaRPr/>
          </a:p>
          <a:p>
            <a:pPr indent="-342900" lvl="0" marL="457200" rtl="0" algn="l">
              <a:lnSpc>
                <a:spcPct val="115000"/>
              </a:lnSpc>
              <a:spcBef>
                <a:spcPts val="0"/>
              </a:spcBef>
              <a:spcAft>
                <a:spcPts val="0"/>
              </a:spcAft>
              <a:buSzPts val="1800"/>
              <a:buChar char="●"/>
            </a:pPr>
            <a:r>
              <a:rPr lang="en"/>
              <a:t>Identify early </a:t>
            </a:r>
            <a:r>
              <a:rPr i="1" lang="en"/>
              <a:t>successes</a:t>
            </a:r>
            <a:r>
              <a:rPr lang="en"/>
              <a:t> that can impact partners, policymakers, and the public.</a:t>
            </a:r>
            <a:endParaRPr/>
          </a:p>
          <a:p>
            <a:pPr indent="-342900" lvl="0" marL="457200" rtl="0" algn="l">
              <a:lnSpc>
                <a:spcPct val="115000"/>
              </a:lnSpc>
              <a:spcBef>
                <a:spcPts val="0"/>
              </a:spcBef>
              <a:spcAft>
                <a:spcPts val="0"/>
              </a:spcAft>
              <a:buSzPts val="1800"/>
              <a:buChar char="●"/>
            </a:pPr>
            <a:r>
              <a:rPr lang="en"/>
              <a:t>Define </a:t>
            </a:r>
            <a:r>
              <a:rPr i="1" lang="en"/>
              <a:t>stories </a:t>
            </a:r>
            <a:r>
              <a:rPr lang="en"/>
              <a:t>in innovative, unexpected ways to engage and influence audiences.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6"/>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t>What is a success story?</a:t>
            </a:r>
            <a:endParaRPr/>
          </a:p>
        </p:txBody>
      </p:sp>
      <p:sp>
        <p:nvSpPr>
          <p:cNvPr id="213" name="Google Shape;213;p6"/>
          <p:cNvSpPr txBox="1"/>
          <p:nvPr>
            <p:ph idx="2" type="subTitle"/>
          </p:nvPr>
        </p:nvSpPr>
        <p:spPr>
          <a:xfrm>
            <a:off x="655812" y="2195700"/>
            <a:ext cx="2009400" cy="752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SzPts val="1800"/>
              <a:buNone/>
            </a:pPr>
            <a:r>
              <a:rPr lang="en"/>
              <a:t>An opportunity</a:t>
            </a:r>
            <a:endParaRPr/>
          </a:p>
        </p:txBody>
      </p:sp>
      <p:sp>
        <p:nvSpPr>
          <p:cNvPr id="214" name="Google Shape;214;p6"/>
          <p:cNvSpPr txBox="1"/>
          <p:nvPr>
            <p:ph idx="4" type="subTitle"/>
          </p:nvPr>
        </p:nvSpPr>
        <p:spPr>
          <a:xfrm>
            <a:off x="3623663" y="2195700"/>
            <a:ext cx="2009400" cy="752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SzPts val="1800"/>
              <a:buNone/>
            </a:pPr>
            <a:r>
              <a:rPr lang="en"/>
              <a:t>An open door</a:t>
            </a:r>
            <a:endParaRPr/>
          </a:p>
        </p:txBody>
      </p:sp>
      <p:sp>
        <p:nvSpPr>
          <p:cNvPr id="215" name="Google Shape;215;p6"/>
          <p:cNvSpPr txBox="1"/>
          <p:nvPr>
            <p:ph idx="6" type="subTitle"/>
          </p:nvPr>
        </p:nvSpPr>
        <p:spPr>
          <a:xfrm>
            <a:off x="6478788" y="2195700"/>
            <a:ext cx="2009400" cy="752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000"/>
              </a:spcAft>
              <a:buSzPts val="1800"/>
              <a:buNone/>
            </a:pPr>
            <a:r>
              <a:rPr lang="en"/>
              <a:t>A spark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7"/>
          <p:cNvSpPr txBox="1"/>
          <p:nvPr>
            <p:ph type="title"/>
          </p:nvPr>
        </p:nvSpPr>
        <p:spPr>
          <a:xfrm>
            <a:off x="488450" y="445025"/>
            <a:ext cx="8343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What is a success story?</a:t>
            </a:r>
            <a:endParaRPr/>
          </a:p>
        </p:txBody>
      </p:sp>
      <p:sp>
        <p:nvSpPr>
          <p:cNvPr id="221" name="Google Shape;221;p7"/>
          <p:cNvSpPr txBox="1"/>
          <p:nvPr>
            <p:ph idx="1" type="body"/>
          </p:nvPr>
        </p:nvSpPr>
        <p:spPr>
          <a:xfrm>
            <a:off x="488450" y="1638275"/>
            <a:ext cx="3807600" cy="29307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lang="en" sz="1800"/>
              <a:t>Traditionally a narrative</a:t>
            </a:r>
            <a:endParaRPr sz="1800"/>
          </a:p>
          <a:p>
            <a:pPr indent="-361950" lvl="0" marL="457200" rtl="0" algn="l">
              <a:lnSpc>
                <a:spcPct val="115000"/>
              </a:lnSpc>
              <a:spcBef>
                <a:spcPts val="0"/>
              </a:spcBef>
              <a:spcAft>
                <a:spcPts val="0"/>
              </a:spcAft>
              <a:buSzPts val="2100"/>
              <a:buChar char="●"/>
            </a:pPr>
            <a:r>
              <a:rPr lang="en" sz="1800"/>
              <a:t>Written in active voice</a:t>
            </a:r>
            <a:endParaRPr sz="1800"/>
          </a:p>
          <a:p>
            <a:pPr indent="-336550" lvl="1" marL="914400" rtl="0" algn="l">
              <a:lnSpc>
                <a:spcPct val="115000"/>
              </a:lnSpc>
              <a:spcBef>
                <a:spcPts val="0"/>
              </a:spcBef>
              <a:spcAft>
                <a:spcPts val="0"/>
              </a:spcAft>
              <a:buSzPts val="1700"/>
              <a:buChar char="○"/>
            </a:pPr>
            <a:r>
              <a:rPr lang="en" sz="1800"/>
              <a:t>Can go far beyond just words!</a:t>
            </a:r>
            <a:endParaRPr sz="1800"/>
          </a:p>
          <a:p>
            <a:pPr indent="-361950" lvl="0" marL="457200" rtl="0" algn="l">
              <a:lnSpc>
                <a:spcPct val="115000"/>
              </a:lnSpc>
              <a:spcBef>
                <a:spcPts val="0"/>
              </a:spcBef>
              <a:spcAft>
                <a:spcPts val="0"/>
              </a:spcAft>
              <a:buSzPts val="2100"/>
              <a:buChar char="●"/>
            </a:pPr>
            <a:r>
              <a:rPr lang="en" sz="1800"/>
              <a:t>Contain details of program and community progress and achievements</a:t>
            </a:r>
            <a:endParaRPr sz="1800"/>
          </a:p>
        </p:txBody>
      </p:sp>
      <p:sp>
        <p:nvSpPr>
          <p:cNvPr id="222" name="Google Shape;222;p7"/>
          <p:cNvSpPr txBox="1"/>
          <p:nvPr>
            <p:ph idx="2" type="body"/>
          </p:nvPr>
        </p:nvSpPr>
        <p:spPr>
          <a:xfrm>
            <a:off x="4705425" y="1638275"/>
            <a:ext cx="3807600" cy="2893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Project updates</a:t>
            </a:r>
            <a:endParaRPr sz="1800"/>
          </a:p>
          <a:p>
            <a:pPr indent="-342900" lvl="0" marL="457200" rtl="0" algn="l">
              <a:lnSpc>
                <a:spcPct val="115000"/>
              </a:lnSpc>
              <a:spcBef>
                <a:spcPts val="1000"/>
              </a:spcBef>
              <a:spcAft>
                <a:spcPts val="0"/>
              </a:spcAft>
              <a:buSzPts val="1800"/>
              <a:buChar char="●"/>
            </a:pPr>
            <a:r>
              <a:rPr lang="en" sz="1800"/>
              <a:t>Share with funders, legislators, target audiences, general public, etc.</a:t>
            </a:r>
            <a:endParaRPr sz="1800"/>
          </a:p>
          <a:p>
            <a:pPr indent="-342900" lvl="0" marL="457200" rtl="0" algn="l">
              <a:lnSpc>
                <a:spcPct val="115000"/>
              </a:lnSpc>
              <a:spcBef>
                <a:spcPts val="1000"/>
              </a:spcBef>
              <a:spcAft>
                <a:spcPts val="0"/>
              </a:spcAft>
              <a:buSzPts val="1800"/>
              <a:buChar char="●"/>
            </a:pPr>
            <a:r>
              <a:rPr lang="en" sz="1800"/>
              <a:t>Share with other researchers and state entities</a:t>
            </a:r>
            <a:endParaRPr sz="1800"/>
          </a:p>
          <a:p>
            <a:pPr indent="-342900" lvl="0" marL="457200" rtl="0" algn="l">
              <a:lnSpc>
                <a:spcPct val="115000"/>
              </a:lnSpc>
              <a:spcBef>
                <a:spcPts val="1000"/>
              </a:spcBef>
              <a:spcAft>
                <a:spcPts val="1000"/>
              </a:spcAft>
              <a:buSzPts val="1800"/>
              <a:buChar char="●"/>
            </a:pPr>
            <a:r>
              <a:rPr lang="en" sz="1800"/>
              <a:t>Share with other partners</a:t>
            </a:r>
            <a:endParaRPr sz="1800"/>
          </a:p>
        </p:txBody>
      </p:sp>
      <p:sp>
        <p:nvSpPr>
          <p:cNvPr id="223" name="Google Shape;223;p7"/>
          <p:cNvSpPr txBox="1"/>
          <p:nvPr>
            <p:ph idx="3" type="subTitle"/>
          </p:nvPr>
        </p:nvSpPr>
        <p:spPr>
          <a:xfrm>
            <a:off x="488450" y="1098000"/>
            <a:ext cx="3807600" cy="4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en"/>
              <a:t>Back to basics</a:t>
            </a:r>
            <a:endParaRPr/>
          </a:p>
        </p:txBody>
      </p:sp>
      <p:sp>
        <p:nvSpPr>
          <p:cNvPr id="224" name="Google Shape;224;p7"/>
          <p:cNvSpPr txBox="1"/>
          <p:nvPr>
            <p:ph idx="4" type="subTitle"/>
          </p:nvPr>
        </p:nvSpPr>
        <p:spPr>
          <a:xfrm>
            <a:off x="4705425" y="1098025"/>
            <a:ext cx="4066200" cy="48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SzPts val="1800"/>
              <a:buNone/>
            </a:pPr>
            <a:r>
              <a:rPr lang="en"/>
              <a:t>How to use success stories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title"/>
          </p:nvPr>
        </p:nvSpPr>
        <p:spPr>
          <a:xfrm>
            <a:off x="451800" y="668100"/>
            <a:ext cx="7992600" cy="1300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
              <a:t>Type in the chat!</a:t>
            </a:r>
            <a:endParaRPr/>
          </a:p>
        </p:txBody>
      </p:sp>
      <p:sp>
        <p:nvSpPr>
          <p:cNvPr id="230" name="Google Shape;230;p8"/>
          <p:cNvSpPr txBox="1"/>
          <p:nvPr>
            <p:ph idx="1" type="subTitle"/>
          </p:nvPr>
        </p:nvSpPr>
        <p:spPr>
          <a:xfrm>
            <a:off x="451800" y="2216825"/>
            <a:ext cx="7829100" cy="18933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chemeClr val="dk1"/>
              </a:buClr>
              <a:buSzPts val="2600"/>
              <a:buChar char="●"/>
            </a:pPr>
            <a:r>
              <a:rPr lang="en" sz="2600">
                <a:solidFill>
                  <a:schemeClr val="dk1"/>
                </a:solidFill>
              </a:rPr>
              <a:t>What are some examples of effective success stories you’ve come across in your work?</a:t>
            </a:r>
            <a:endParaRPr sz="2600">
              <a:solidFill>
                <a:schemeClr val="dk1"/>
              </a:solidFill>
            </a:endParaRPr>
          </a:p>
          <a:p>
            <a:pPr indent="-393700" lvl="0" marL="457200" rtl="0" algn="l">
              <a:lnSpc>
                <a:spcPct val="115000"/>
              </a:lnSpc>
              <a:spcBef>
                <a:spcPts val="1000"/>
              </a:spcBef>
              <a:spcAft>
                <a:spcPts val="1000"/>
              </a:spcAft>
              <a:buClr>
                <a:schemeClr val="dk1"/>
              </a:buClr>
              <a:buSzPts val="2600"/>
              <a:buChar char="●"/>
            </a:pPr>
            <a:r>
              <a:rPr lang="en" sz="2600">
                <a:solidFill>
                  <a:schemeClr val="dk1"/>
                </a:solidFill>
              </a:rPr>
              <a:t>How do you communicate with your funders/audience/partners?</a:t>
            </a:r>
            <a:endParaRPr sz="26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type="title"/>
          </p:nvPr>
        </p:nvSpPr>
        <p:spPr>
          <a:xfrm>
            <a:off x="311700" y="1148700"/>
            <a:ext cx="8520600" cy="2846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en"/>
              <a:t>So, how do you craft an </a:t>
            </a:r>
            <a:br>
              <a:rPr lang="en"/>
            </a:br>
            <a:r>
              <a:rPr lang="en"/>
              <a:t>effective success story?</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nyan Bold">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0x010100F79E0E0AF351C64488EB28CB43DBC17D</vt:lpwstr>
  </property>
  <property fmtid="{D5CDD505-2E9C-101B-9397-08002B2CF9AE}" pid="3" name="MediaServiceImageTags">
    <vt:lpwstr/>
  </property>
</Properties>
</file>